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2"/>
  </p:notesMasterIdLst>
  <p:sldIdLst>
    <p:sldId id="256" r:id="rId2"/>
    <p:sldId id="257" r:id="rId3"/>
    <p:sldId id="258" r:id="rId4"/>
    <p:sldId id="259" r:id="rId5"/>
    <p:sldId id="260" r:id="rId6"/>
    <p:sldId id="261" r:id="rId7"/>
    <p:sldId id="262" r:id="rId8"/>
    <p:sldId id="274" r:id="rId9"/>
    <p:sldId id="263" r:id="rId10"/>
    <p:sldId id="264" r:id="rId11"/>
    <p:sldId id="265" r:id="rId12"/>
    <p:sldId id="266" r:id="rId13"/>
    <p:sldId id="275" r:id="rId14"/>
    <p:sldId id="276" r:id="rId15"/>
    <p:sldId id="277" r:id="rId16"/>
    <p:sldId id="267" r:id="rId17"/>
    <p:sldId id="268" r:id="rId18"/>
    <p:sldId id="269" r:id="rId19"/>
    <p:sldId id="270" r:id="rId20"/>
    <p:sldId id="271"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
      <p:font typeface="Play" panose="020B0604020202020204" charset="0"/>
      <p:regular r:id="rId27"/>
      <p:bold r:id="rId28"/>
    </p:embeddedFont>
    <p:embeddedFont>
      <p:font typeface="Wingdings 3" panose="05040102010807070707" pitchFamily="18" charset="2"/>
      <p:regular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4A45E7-AC0F-439A-9D3E-3CA2546A358A}" v="30" dt="2025-04-22T14:23:35.863"/>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rumil Shah" userId="299d52ceeff24e43" providerId="LiveId" clId="{BA4A45E7-AC0F-439A-9D3E-3CA2546A358A}"/>
    <pc:docChg chg="undo custSel addSld delSld modSld">
      <pc:chgData name="Dhrumil Shah" userId="299d52ceeff24e43" providerId="LiveId" clId="{BA4A45E7-AC0F-439A-9D3E-3CA2546A358A}" dt="2025-04-22T14:25:01.182" v="931" actId="2696"/>
      <pc:docMkLst>
        <pc:docMk/>
      </pc:docMkLst>
      <pc:sldChg chg="addSp delSp modSp mod setBg">
        <pc:chgData name="Dhrumil Shah" userId="299d52ceeff24e43" providerId="LiveId" clId="{BA4A45E7-AC0F-439A-9D3E-3CA2546A358A}" dt="2025-04-22T03:36:10.725" v="380" actId="1076"/>
        <pc:sldMkLst>
          <pc:docMk/>
          <pc:sldMk cId="0" sldId="262"/>
        </pc:sldMkLst>
        <pc:spChg chg="add">
          <ac:chgData name="Dhrumil Shah" userId="299d52ceeff24e43" providerId="LiveId" clId="{BA4A45E7-AC0F-439A-9D3E-3CA2546A358A}" dt="2025-04-22T03:17:29.468" v="133"/>
          <ac:spMkLst>
            <pc:docMk/>
            <pc:sldMk cId="0" sldId="262"/>
            <ac:spMk id="8" creationId="{EA8FB139-063D-86E1-14D0-19CFD7BD3F5C}"/>
          </ac:spMkLst>
        </pc:spChg>
        <pc:spChg chg="add">
          <ac:chgData name="Dhrumil Shah" userId="299d52ceeff24e43" providerId="LiveId" clId="{BA4A45E7-AC0F-439A-9D3E-3CA2546A358A}" dt="2025-04-22T03:17:34.853" v="135"/>
          <ac:spMkLst>
            <pc:docMk/>
            <pc:sldMk cId="0" sldId="262"/>
            <ac:spMk id="9" creationId="{6CAF4227-08B8-7D7A-407C-1FE0E88BA51B}"/>
          </ac:spMkLst>
        </pc:spChg>
        <pc:spChg chg="add del mod">
          <ac:chgData name="Dhrumil Shah" userId="299d52ceeff24e43" providerId="LiveId" clId="{BA4A45E7-AC0F-439A-9D3E-3CA2546A358A}" dt="2025-04-22T03:26:31.397" v="179"/>
          <ac:spMkLst>
            <pc:docMk/>
            <pc:sldMk cId="0" sldId="262"/>
            <ac:spMk id="10" creationId="{742D4544-FE60-0B2F-673D-6FC20D762003}"/>
          </ac:spMkLst>
        </pc:spChg>
        <pc:spChg chg="add mod">
          <ac:chgData name="Dhrumil Shah" userId="299d52ceeff24e43" providerId="LiveId" clId="{BA4A45E7-AC0F-439A-9D3E-3CA2546A358A}" dt="2025-04-22T03:28:42.249" v="224" actId="1076"/>
          <ac:spMkLst>
            <pc:docMk/>
            <pc:sldMk cId="0" sldId="262"/>
            <ac:spMk id="11" creationId="{57F20941-F1F7-8811-B7EF-0485007AB6EB}"/>
          </ac:spMkLst>
        </pc:spChg>
        <pc:spChg chg="mod">
          <ac:chgData name="Dhrumil Shah" userId="299d52ceeff24e43" providerId="LiveId" clId="{BA4A45E7-AC0F-439A-9D3E-3CA2546A358A}" dt="2025-04-22T03:36:10.725" v="380" actId="1076"/>
          <ac:spMkLst>
            <pc:docMk/>
            <pc:sldMk cId="0" sldId="262"/>
            <ac:spMk id="119" creationId="{00000000-0000-0000-0000-000000000000}"/>
          </ac:spMkLst>
        </pc:spChg>
        <pc:spChg chg="mod ord">
          <ac:chgData name="Dhrumil Shah" userId="299d52ceeff24e43" providerId="LiveId" clId="{BA4A45E7-AC0F-439A-9D3E-3CA2546A358A}" dt="2025-04-22T03:28:39.510" v="223" actId="1076"/>
          <ac:spMkLst>
            <pc:docMk/>
            <pc:sldMk cId="0" sldId="262"/>
            <ac:spMk id="120" creationId="{00000000-0000-0000-0000-000000000000}"/>
          </ac:spMkLst>
        </pc:spChg>
        <pc:spChg chg="add del">
          <ac:chgData name="Dhrumil Shah" userId="299d52ceeff24e43" providerId="LiveId" clId="{BA4A45E7-AC0F-439A-9D3E-3CA2546A358A}" dt="2025-04-22T03:10:22.051" v="60" actId="26606"/>
          <ac:spMkLst>
            <pc:docMk/>
            <pc:sldMk cId="0" sldId="262"/>
            <ac:spMk id="129" creationId="{6A28A860-F5AF-4C72-A9D3-07A0F6E9364C}"/>
          </ac:spMkLst>
        </pc:spChg>
        <pc:spChg chg="add del">
          <ac:chgData name="Dhrumil Shah" userId="299d52ceeff24e43" providerId="LiveId" clId="{BA4A45E7-AC0F-439A-9D3E-3CA2546A358A}" dt="2025-04-22T03:10:22.051" v="60" actId="26606"/>
          <ac:spMkLst>
            <pc:docMk/>
            <pc:sldMk cId="0" sldId="262"/>
            <ac:spMk id="135" creationId="{37D80D7D-4973-49D4-BDC4-6401C0FA4C7A}"/>
          </ac:spMkLst>
        </pc:spChg>
        <pc:spChg chg="add del">
          <ac:chgData name="Dhrumil Shah" userId="299d52ceeff24e43" providerId="LiveId" clId="{BA4A45E7-AC0F-439A-9D3E-3CA2546A358A}" dt="2025-04-22T03:10:22.051" v="60" actId="26606"/>
          <ac:spMkLst>
            <pc:docMk/>
            <pc:sldMk cId="0" sldId="262"/>
            <ac:spMk id="137" creationId="{4DA1ACAB-E078-4BF9-A480-CD741086C9B9}"/>
          </ac:spMkLst>
        </pc:spChg>
        <pc:spChg chg="add del">
          <ac:chgData name="Dhrumil Shah" userId="299d52ceeff24e43" providerId="LiveId" clId="{BA4A45E7-AC0F-439A-9D3E-3CA2546A358A}" dt="2025-04-22T03:10:34.938" v="62" actId="26606"/>
          <ac:spMkLst>
            <pc:docMk/>
            <pc:sldMk cId="0" sldId="262"/>
            <ac:spMk id="145" creationId="{6A28A860-F5AF-4C72-A9D3-07A0F6E9364C}"/>
          </ac:spMkLst>
        </pc:spChg>
        <pc:spChg chg="add del">
          <ac:chgData name="Dhrumil Shah" userId="299d52ceeff24e43" providerId="LiveId" clId="{BA4A45E7-AC0F-439A-9D3E-3CA2546A358A}" dt="2025-04-22T03:10:34.938" v="62" actId="26606"/>
          <ac:spMkLst>
            <pc:docMk/>
            <pc:sldMk cId="0" sldId="262"/>
            <ac:spMk id="148" creationId="{37D80D7D-4973-49D4-BDC4-6401C0FA4C7A}"/>
          </ac:spMkLst>
        </pc:spChg>
        <pc:spChg chg="add del">
          <ac:chgData name="Dhrumil Shah" userId="299d52ceeff24e43" providerId="LiveId" clId="{BA4A45E7-AC0F-439A-9D3E-3CA2546A358A}" dt="2025-04-22T03:10:34.938" v="62" actId="26606"/>
          <ac:spMkLst>
            <pc:docMk/>
            <pc:sldMk cId="0" sldId="262"/>
            <ac:spMk id="149" creationId="{3DD1C4AB-B19F-47C7-A144-732B51CC9EC5}"/>
          </ac:spMkLst>
        </pc:spChg>
        <pc:spChg chg="add del">
          <ac:chgData name="Dhrumil Shah" userId="299d52ceeff24e43" providerId="LiveId" clId="{BA4A45E7-AC0F-439A-9D3E-3CA2546A358A}" dt="2025-04-22T03:10:34.938" v="62" actId="26606"/>
          <ac:spMkLst>
            <pc:docMk/>
            <pc:sldMk cId="0" sldId="262"/>
            <ac:spMk id="150" creationId="{58502A68-93EC-445A-A034-4B843BC388D3}"/>
          </ac:spMkLst>
        </pc:spChg>
        <pc:spChg chg="add del">
          <ac:chgData name="Dhrumil Shah" userId="299d52ceeff24e43" providerId="LiveId" clId="{BA4A45E7-AC0F-439A-9D3E-3CA2546A358A}" dt="2025-04-22T03:10:34.938" v="62" actId="26606"/>
          <ac:spMkLst>
            <pc:docMk/>
            <pc:sldMk cId="0" sldId="262"/>
            <ac:spMk id="151" creationId="{4C01ACC3-5C44-4BDF-9DB2-6D06B686A640}"/>
          </ac:spMkLst>
        </pc:spChg>
        <pc:spChg chg="add del">
          <ac:chgData name="Dhrumil Shah" userId="299d52ceeff24e43" providerId="LiveId" clId="{BA4A45E7-AC0F-439A-9D3E-3CA2546A358A}" dt="2025-04-22T03:10:36.734" v="64" actId="26606"/>
          <ac:spMkLst>
            <pc:docMk/>
            <pc:sldMk cId="0" sldId="262"/>
            <ac:spMk id="155" creationId="{292215BB-2585-4067-A398-38B95729BF0C}"/>
          </ac:spMkLst>
        </pc:spChg>
        <pc:spChg chg="add del">
          <ac:chgData name="Dhrumil Shah" userId="299d52ceeff24e43" providerId="LiveId" clId="{BA4A45E7-AC0F-439A-9D3E-3CA2546A358A}" dt="2025-04-22T03:10:36.734" v="64" actId="26606"/>
          <ac:spMkLst>
            <pc:docMk/>
            <pc:sldMk cId="0" sldId="262"/>
            <ac:spMk id="158" creationId="{158CC225-8360-4EF4-8C6D-26706C01CCCD}"/>
          </ac:spMkLst>
        </pc:spChg>
        <pc:spChg chg="add del">
          <ac:chgData name="Dhrumil Shah" userId="299d52ceeff24e43" providerId="LiveId" clId="{BA4A45E7-AC0F-439A-9D3E-3CA2546A358A}" dt="2025-04-22T03:10:36.734" v="64" actId="26606"/>
          <ac:spMkLst>
            <pc:docMk/>
            <pc:sldMk cId="0" sldId="262"/>
            <ac:spMk id="159" creationId="{CCE7D24F-F52E-46A0-8314-AF2F261E3D8B}"/>
          </ac:spMkLst>
        </pc:spChg>
        <pc:spChg chg="add del">
          <ac:chgData name="Dhrumil Shah" userId="299d52ceeff24e43" providerId="LiveId" clId="{BA4A45E7-AC0F-439A-9D3E-3CA2546A358A}" dt="2025-04-22T03:10:36.734" v="64" actId="26606"/>
          <ac:spMkLst>
            <pc:docMk/>
            <pc:sldMk cId="0" sldId="262"/>
            <ac:spMk id="160" creationId="{CA9344C3-D11A-4C0B-8E86-F36B2170178C}"/>
          </ac:spMkLst>
        </pc:spChg>
        <pc:spChg chg="add del">
          <ac:chgData name="Dhrumil Shah" userId="299d52ceeff24e43" providerId="LiveId" clId="{BA4A45E7-AC0F-439A-9D3E-3CA2546A358A}" dt="2025-04-22T03:10:36.734" v="64" actId="26606"/>
          <ac:spMkLst>
            <pc:docMk/>
            <pc:sldMk cId="0" sldId="262"/>
            <ac:spMk id="161" creationId="{829B6B18-63C7-47C4-B422-38F28E99A44A}"/>
          </ac:spMkLst>
        </pc:spChg>
        <pc:spChg chg="add del">
          <ac:chgData name="Dhrumil Shah" userId="299d52ceeff24e43" providerId="LiveId" clId="{BA4A45E7-AC0F-439A-9D3E-3CA2546A358A}" dt="2025-04-22T03:10:36.734" v="64" actId="26606"/>
          <ac:spMkLst>
            <pc:docMk/>
            <pc:sldMk cId="0" sldId="262"/>
            <ac:spMk id="162" creationId="{D3090EBF-8A58-4AB8-81D6-55B2CB794E96}"/>
          </ac:spMkLst>
        </pc:spChg>
        <pc:spChg chg="add del">
          <ac:chgData name="Dhrumil Shah" userId="299d52ceeff24e43" providerId="LiveId" clId="{BA4A45E7-AC0F-439A-9D3E-3CA2546A358A}" dt="2025-04-22T03:10:40.490" v="66" actId="26606"/>
          <ac:spMkLst>
            <pc:docMk/>
            <pc:sldMk cId="0" sldId="262"/>
            <ac:spMk id="166" creationId="{6A28A860-F5AF-4C72-A9D3-07A0F6E9364C}"/>
          </ac:spMkLst>
        </pc:spChg>
        <pc:spChg chg="add del">
          <ac:chgData name="Dhrumil Shah" userId="299d52ceeff24e43" providerId="LiveId" clId="{BA4A45E7-AC0F-439A-9D3E-3CA2546A358A}" dt="2025-04-22T03:10:40.490" v="66" actId="26606"/>
          <ac:spMkLst>
            <pc:docMk/>
            <pc:sldMk cId="0" sldId="262"/>
            <ac:spMk id="169" creationId="{37D80D7D-4973-49D4-BDC4-6401C0FA4C7A}"/>
          </ac:spMkLst>
        </pc:spChg>
        <pc:spChg chg="add del">
          <ac:chgData name="Dhrumil Shah" userId="299d52ceeff24e43" providerId="LiveId" clId="{BA4A45E7-AC0F-439A-9D3E-3CA2546A358A}" dt="2025-04-22T03:10:40.490" v="66" actId="26606"/>
          <ac:spMkLst>
            <pc:docMk/>
            <pc:sldMk cId="0" sldId="262"/>
            <ac:spMk id="170" creationId="{16E35A31-13F7-46CC-A138-C9E6538A37ED}"/>
          </ac:spMkLst>
        </pc:spChg>
        <pc:spChg chg="add del">
          <ac:chgData name="Dhrumil Shah" userId="299d52ceeff24e43" providerId="LiveId" clId="{BA4A45E7-AC0F-439A-9D3E-3CA2546A358A}" dt="2025-04-22T03:10:41.544" v="68" actId="26606"/>
          <ac:spMkLst>
            <pc:docMk/>
            <pc:sldMk cId="0" sldId="262"/>
            <ac:spMk id="176" creationId="{292215BB-2585-4067-A398-38B95729BF0C}"/>
          </ac:spMkLst>
        </pc:spChg>
        <pc:spChg chg="add del">
          <ac:chgData name="Dhrumil Shah" userId="299d52ceeff24e43" providerId="LiveId" clId="{BA4A45E7-AC0F-439A-9D3E-3CA2546A358A}" dt="2025-04-22T03:10:41.544" v="68" actId="26606"/>
          <ac:spMkLst>
            <pc:docMk/>
            <pc:sldMk cId="0" sldId="262"/>
            <ac:spMk id="179" creationId="{158CC225-8360-4EF4-8C6D-26706C01CCCD}"/>
          </ac:spMkLst>
        </pc:spChg>
        <pc:spChg chg="add del">
          <ac:chgData name="Dhrumil Shah" userId="299d52ceeff24e43" providerId="LiveId" clId="{BA4A45E7-AC0F-439A-9D3E-3CA2546A358A}" dt="2025-04-22T03:10:41.544" v="68" actId="26606"/>
          <ac:spMkLst>
            <pc:docMk/>
            <pc:sldMk cId="0" sldId="262"/>
            <ac:spMk id="180" creationId="{CCE7D24F-F52E-46A0-8314-AF2F261E3D8B}"/>
          </ac:spMkLst>
        </pc:spChg>
        <pc:spChg chg="add del">
          <ac:chgData name="Dhrumil Shah" userId="299d52ceeff24e43" providerId="LiveId" clId="{BA4A45E7-AC0F-439A-9D3E-3CA2546A358A}" dt="2025-04-22T03:10:41.544" v="68" actId="26606"/>
          <ac:spMkLst>
            <pc:docMk/>
            <pc:sldMk cId="0" sldId="262"/>
            <ac:spMk id="181" creationId="{CA9344C3-D11A-4C0B-8E86-F36B2170178C}"/>
          </ac:spMkLst>
        </pc:spChg>
        <pc:spChg chg="add del">
          <ac:chgData name="Dhrumil Shah" userId="299d52ceeff24e43" providerId="LiveId" clId="{BA4A45E7-AC0F-439A-9D3E-3CA2546A358A}" dt="2025-04-22T03:10:41.544" v="68" actId="26606"/>
          <ac:spMkLst>
            <pc:docMk/>
            <pc:sldMk cId="0" sldId="262"/>
            <ac:spMk id="182" creationId="{829B6B18-63C7-47C4-B422-38F28E99A44A}"/>
          </ac:spMkLst>
        </pc:spChg>
        <pc:spChg chg="add del">
          <ac:chgData name="Dhrumil Shah" userId="299d52ceeff24e43" providerId="LiveId" clId="{BA4A45E7-AC0F-439A-9D3E-3CA2546A358A}" dt="2025-04-22T03:10:41.544" v="68" actId="26606"/>
          <ac:spMkLst>
            <pc:docMk/>
            <pc:sldMk cId="0" sldId="262"/>
            <ac:spMk id="183" creationId="{D3090EBF-8A58-4AB8-81D6-55B2CB794E96}"/>
          </ac:spMkLst>
        </pc:spChg>
        <pc:spChg chg="add del">
          <ac:chgData name="Dhrumil Shah" userId="299d52ceeff24e43" providerId="LiveId" clId="{BA4A45E7-AC0F-439A-9D3E-3CA2546A358A}" dt="2025-04-22T03:10:46.996" v="70" actId="26606"/>
          <ac:spMkLst>
            <pc:docMk/>
            <pc:sldMk cId="0" sldId="262"/>
            <ac:spMk id="187" creationId="{6A28A860-F5AF-4C72-A9D3-07A0F6E9364C}"/>
          </ac:spMkLst>
        </pc:spChg>
        <pc:spChg chg="add del">
          <ac:chgData name="Dhrumil Shah" userId="299d52ceeff24e43" providerId="LiveId" clId="{BA4A45E7-AC0F-439A-9D3E-3CA2546A358A}" dt="2025-04-22T03:10:46.996" v="70" actId="26606"/>
          <ac:spMkLst>
            <pc:docMk/>
            <pc:sldMk cId="0" sldId="262"/>
            <ac:spMk id="190" creationId="{37D80D7D-4973-49D4-BDC4-6401C0FA4C7A}"/>
          </ac:spMkLst>
        </pc:spChg>
        <pc:spChg chg="add del">
          <ac:chgData name="Dhrumil Shah" userId="299d52ceeff24e43" providerId="LiveId" clId="{BA4A45E7-AC0F-439A-9D3E-3CA2546A358A}" dt="2025-04-22T03:10:46.996" v="70" actId="26606"/>
          <ac:spMkLst>
            <pc:docMk/>
            <pc:sldMk cId="0" sldId="262"/>
            <ac:spMk id="191" creationId="{04D98EFC-3E81-423B-A1AE-643353FCD75F}"/>
          </ac:spMkLst>
        </pc:spChg>
        <pc:spChg chg="add">
          <ac:chgData name="Dhrumil Shah" userId="299d52ceeff24e43" providerId="LiveId" clId="{BA4A45E7-AC0F-439A-9D3E-3CA2546A358A}" dt="2025-04-22T03:10:47.072" v="71" actId="26606"/>
          <ac:spMkLst>
            <pc:docMk/>
            <pc:sldMk cId="0" sldId="262"/>
            <ac:spMk id="195" creationId="{6A28A860-F5AF-4C72-A9D3-07A0F6E9364C}"/>
          </ac:spMkLst>
        </pc:spChg>
        <pc:spChg chg="add">
          <ac:chgData name="Dhrumil Shah" userId="299d52ceeff24e43" providerId="LiveId" clId="{BA4A45E7-AC0F-439A-9D3E-3CA2546A358A}" dt="2025-04-22T03:10:47.072" v="71" actId="26606"/>
          <ac:spMkLst>
            <pc:docMk/>
            <pc:sldMk cId="0" sldId="262"/>
            <ac:spMk id="198" creationId="{37D80D7D-4973-49D4-BDC4-6401C0FA4C7A}"/>
          </ac:spMkLst>
        </pc:spChg>
        <pc:spChg chg="add">
          <ac:chgData name="Dhrumil Shah" userId="299d52ceeff24e43" providerId="LiveId" clId="{BA4A45E7-AC0F-439A-9D3E-3CA2546A358A}" dt="2025-04-22T03:10:47.072" v="71" actId="26606"/>
          <ac:spMkLst>
            <pc:docMk/>
            <pc:sldMk cId="0" sldId="262"/>
            <ac:spMk id="199" creationId="{3DD1C4AB-B19F-47C7-A144-732B51CC9EC5}"/>
          </ac:spMkLst>
        </pc:spChg>
        <pc:spChg chg="add">
          <ac:chgData name="Dhrumil Shah" userId="299d52ceeff24e43" providerId="LiveId" clId="{BA4A45E7-AC0F-439A-9D3E-3CA2546A358A}" dt="2025-04-22T03:10:47.072" v="71" actId="26606"/>
          <ac:spMkLst>
            <pc:docMk/>
            <pc:sldMk cId="0" sldId="262"/>
            <ac:spMk id="200" creationId="{58502A68-93EC-445A-A034-4B843BC388D3}"/>
          </ac:spMkLst>
        </pc:spChg>
        <pc:spChg chg="add">
          <ac:chgData name="Dhrumil Shah" userId="299d52ceeff24e43" providerId="LiveId" clId="{BA4A45E7-AC0F-439A-9D3E-3CA2546A358A}" dt="2025-04-22T03:10:47.072" v="71" actId="26606"/>
          <ac:spMkLst>
            <pc:docMk/>
            <pc:sldMk cId="0" sldId="262"/>
            <ac:spMk id="201" creationId="{4C01ACC3-5C44-4BDF-9DB2-6D06B686A640}"/>
          </ac:spMkLst>
        </pc:spChg>
        <pc:picChg chg="add mod ord">
          <ac:chgData name="Dhrumil Shah" userId="299d52ceeff24e43" providerId="LiveId" clId="{BA4A45E7-AC0F-439A-9D3E-3CA2546A358A}" dt="2025-04-22T03:11:02.789" v="74" actId="14100"/>
          <ac:picMkLst>
            <pc:docMk/>
            <pc:sldMk cId="0" sldId="262"/>
            <ac:picMk id="3" creationId="{22388F8C-8767-F366-C86B-AFEEF1BF55AB}"/>
          </ac:picMkLst>
        </pc:picChg>
        <pc:picChg chg="add mod">
          <ac:chgData name="Dhrumil Shah" userId="299d52ceeff24e43" providerId="LiveId" clId="{BA4A45E7-AC0F-439A-9D3E-3CA2546A358A}" dt="2025-04-22T03:11:06.528" v="76" actId="14100"/>
          <ac:picMkLst>
            <pc:docMk/>
            <pc:sldMk cId="0" sldId="262"/>
            <ac:picMk id="5" creationId="{F747BC73-1A34-2E26-EC15-0BE03D4A520F}"/>
          </ac:picMkLst>
        </pc:picChg>
        <pc:picChg chg="add mod">
          <ac:chgData name="Dhrumil Shah" userId="299d52ceeff24e43" providerId="LiveId" clId="{BA4A45E7-AC0F-439A-9D3E-3CA2546A358A}" dt="2025-04-22T03:10:58.233" v="72" actId="14100"/>
          <ac:picMkLst>
            <pc:docMk/>
            <pc:sldMk cId="0" sldId="262"/>
            <ac:picMk id="7" creationId="{44F53D82-B881-D59E-F814-6A7AFC2385BA}"/>
          </ac:picMkLst>
        </pc:picChg>
        <pc:picChg chg="add del">
          <ac:chgData name="Dhrumil Shah" userId="299d52ceeff24e43" providerId="LiveId" clId="{BA4A45E7-AC0F-439A-9D3E-3CA2546A358A}" dt="2025-04-22T03:10:22.051" v="60" actId="26606"/>
          <ac:picMkLst>
            <pc:docMk/>
            <pc:sldMk cId="0" sldId="262"/>
            <ac:picMk id="127" creationId="{FF34A994-D1DF-4747-BB9D-FA24C4B43C55}"/>
          </ac:picMkLst>
        </pc:picChg>
        <pc:picChg chg="add del">
          <ac:chgData name="Dhrumil Shah" userId="299d52ceeff24e43" providerId="LiveId" clId="{BA4A45E7-AC0F-439A-9D3E-3CA2546A358A}" dt="2025-04-22T03:10:22.051" v="60" actId="26606"/>
          <ac:picMkLst>
            <pc:docMk/>
            <pc:sldMk cId="0" sldId="262"/>
            <ac:picMk id="131" creationId="{8F1D0CD2-166E-47D3-BC36-4E80797C829C}"/>
          </ac:picMkLst>
        </pc:picChg>
        <pc:picChg chg="add del">
          <ac:chgData name="Dhrumil Shah" userId="299d52ceeff24e43" providerId="LiveId" clId="{BA4A45E7-AC0F-439A-9D3E-3CA2546A358A}" dt="2025-04-22T03:10:22.051" v="60" actId="26606"/>
          <ac:picMkLst>
            <pc:docMk/>
            <pc:sldMk cId="0" sldId="262"/>
            <ac:picMk id="133" creationId="{58C7EE37-A309-4BFC-83B7-449690607639}"/>
          </ac:picMkLst>
        </pc:picChg>
        <pc:picChg chg="add del">
          <ac:chgData name="Dhrumil Shah" userId="299d52ceeff24e43" providerId="LiveId" clId="{BA4A45E7-AC0F-439A-9D3E-3CA2546A358A}" dt="2025-04-22T03:10:34.938" v="62" actId="26606"/>
          <ac:picMkLst>
            <pc:docMk/>
            <pc:sldMk cId="0" sldId="262"/>
            <ac:picMk id="143" creationId="{30378B01-5775-4030-83B5-F9EE765C91D7}"/>
          </ac:picMkLst>
        </pc:picChg>
        <pc:picChg chg="add del">
          <ac:chgData name="Dhrumil Shah" userId="299d52ceeff24e43" providerId="LiveId" clId="{BA4A45E7-AC0F-439A-9D3E-3CA2546A358A}" dt="2025-04-22T03:10:36.734" v="64" actId="26606"/>
          <ac:picMkLst>
            <pc:docMk/>
            <pc:sldMk cId="0" sldId="262"/>
            <ac:picMk id="154" creationId="{4F667001-744F-4B41-B719-BE37463B65CD}"/>
          </ac:picMkLst>
        </pc:picChg>
        <pc:picChg chg="add del">
          <ac:chgData name="Dhrumil Shah" userId="299d52ceeff24e43" providerId="LiveId" clId="{BA4A45E7-AC0F-439A-9D3E-3CA2546A358A}" dt="2025-04-22T03:10:40.490" v="66" actId="26606"/>
          <ac:picMkLst>
            <pc:docMk/>
            <pc:sldMk cId="0" sldId="262"/>
            <ac:picMk id="164" creationId="{30378B01-5775-4030-83B5-F9EE765C91D7}"/>
          </ac:picMkLst>
        </pc:picChg>
        <pc:picChg chg="del">
          <ac:chgData name="Dhrumil Shah" userId="299d52ceeff24e43" providerId="LiveId" clId="{BA4A45E7-AC0F-439A-9D3E-3CA2546A358A}" dt="2025-04-22T03:10:40.490" v="66" actId="26606"/>
          <ac:picMkLst>
            <pc:docMk/>
            <pc:sldMk cId="0" sldId="262"/>
            <ac:picMk id="167" creationId="{8F1D0CD2-166E-47D3-BC36-4E80797C829C}"/>
          </ac:picMkLst>
        </pc:picChg>
        <pc:picChg chg="add del">
          <ac:chgData name="Dhrumil Shah" userId="299d52ceeff24e43" providerId="LiveId" clId="{BA4A45E7-AC0F-439A-9D3E-3CA2546A358A}" dt="2025-04-22T03:10:40.490" v="66" actId="26606"/>
          <ac:picMkLst>
            <pc:docMk/>
            <pc:sldMk cId="0" sldId="262"/>
            <ac:picMk id="168" creationId="{58C7EE37-A309-4BFC-83B7-449690607639}"/>
          </ac:picMkLst>
        </pc:picChg>
        <pc:picChg chg="add del">
          <ac:chgData name="Dhrumil Shah" userId="299d52ceeff24e43" providerId="LiveId" clId="{BA4A45E7-AC0F-439A-9D3E-3CA2546A358A}" dt="2025-04-22T03:10:41.544" v="68" actId="26606"/>
          <ac:picMkLst>
            <pc:docMk/>
            <pc:sldMk cId="0" sldId="262"/>
            <ac:picMk id="174" creationId="{0ACE69A8-0856-435A-AF80-B9D9121686BF}"/>
          </ac:picMkLst>
        </pc:picChg>
        <pc:picChg chg="add del">
          <ac:chgData name="Dhrumil Shah" userId="299d52ceeff24e43" providerId="LiveId" clId="{BA4A45E7-AC0F-439A-9D3E-3CA2546A358A}" dt="2025-04-22T03:10:46.996" v="70" actId="26606"/>
          <ac:picMkLst>
            <pc:docMk/>
            <pc:sldMk cId="0" sldId="262"/>
            <ac:picMk id="185" creationId="{30378B01-5775-4030-83B5-F9EE765C91D7}"/>
          </ac:picMkLst>
        </pc:picChg>
        <pc:picChg chg="add del">
          <ac:chgData name="Dhrumil Shah" userId="299d52ceeff24e43" providerId="LiveId" clId="{BA4A45E7-AC0F-439A-9D3E-3CA2546A358A}" dt="2025-04-22T03:10:46.996" v="70" actId="26606"/>
          <ac:picMkLst>
            <pc:docMk/>
            <pc:sldMk cId="0" sldId="262"/>
            <ac:picMk id="186" creationId="{FF34A994-D1DF-4747-BB9D-FA24C4B43C55}"/>
          </ac:picMkLst>
        </pc:picChg>
        <pc:picChg chg="add del">
          <ac:chgData name="Dhrumil Shah" userId="299d52ceeff24e43" providerId="LiveId" clId="{BA4A45E7-AC0F-439A-9D3E-3CA2546A358A}" dt="2025-04-22T03:10:46.996" v="70" actId="26606"/>
          <ac:picMkLst>
            <pc:docMk/>
            <pc:sldMk cId="0" sldId="262"/>
            <ac:picMk id="189" creationId="{58C7EE37-A309-4BFC-83B7-449690607639}"/>
          </ac:picMkLst>
        </pc:picChg>
        <pc:picChg chg="add">
          <ac:chgData name="Dhrumil Shah" userId="299d52ceeff24e43" providerId="LiveId" clId="{BA4A45E7-AC0F-439A-9D3E-3CA2546A358A}" dt="2025-04-22T03:10:47.072" v="71" actId="26606"/>
          <ac:picMkLst>
            <pc:docMk/>
            <pc:sldMk cId="0" sldId="262"/>
            <ac:picMk id="197" creationId="{58C7EE37-A309-4BFC-83B7-449690607639}"/>
          </ac:picMkLst>
        </pc:picChg>
      </pc:sldChg>
      <pc:sldChg chg="addSp modSp mod setBg">
        <pc:chgData name="Dhrumil Shah" userId="299d52ceeff24e43" providerId="LiveId" clId="{BA4A45E7-AC0F-439A-9D3E-3CA2546A358A}" dt="2025-04-22T03:42:31.424" v="446" actId="14100"/>
        <pc:sldMkLst>
          <pc:docMk/>
          <pc:sldMk cId="0" sldId="266"/>
        </pc:sldMkLst>
        <pc:spChg chg="add mod">
          <ac:chgData name="Dhrumil Shah" userId="299d52ceeff24e43" providerId="LiveId" clId="{BA4A45E7-AC0F-439A-9D3E-3CA2546A358A}" dt="2025-04-22T03:42:31.424" v="446" actId="14100"/>
          <ac:spMkLst>
            <pc:docMk/>
            <pc:sldMk cId="0" sldId="266"/>
            <ac:spMk id="8" creationId="{57490626-D3C5-632C-98D0-BA6AAFD6E821}"/>
          </ac:spMkLst>
        </pc:spChg>
        <pc:spChg chg="mod">
          <ac:chgData name="Dhrumil Shah" userId="299d52ceeff24e43" providerId="LiveId" clId="{BA4A45E7-AC0F-439A-9D3E-3CA2546A358A}" dt="2025-04-22T03:41:27.253" v="436" actId="1076"/>
          <ac:spMkLst>
            <pc:docMk/>
            <pc:sldMk cId="0" sldId="266"/>
            <ac:spMk id="143" creationId="{00000000-0000-0000-0000-000000000000}"/>
          </ac:spMkLst>
        </pc:spChg>
        <pc:spChg chg="mod">
          <ac:chgData name="Dhrumil Shah" userId="299d52ceeff24e43" providerId="LiveId" clId="{BA4A45E7-AC0F-439A-9D3E-3CA2546A358A}" dt="2025-04-22T03:41:28.884" v="437" actId="1076"/>
          <ac:spMkLst>
            <pc:docMk/>
            <pc:sldMk cId="0" sldId="266"/>
            <ac:spMk id="144" creationId="{00000000-0000-0000-0000-000000000000}"/>
          </ac:spMkLst>
        </pc:spChg>
        <pc:spChg chg="add">
          <ac:chgData name="Dhrumil Shah" userId="299d52ceeff24e43" providerId="LiveId" clId="{BA4A45E7-AC0F-439A-9D3E-3CA2546A358A}" dt="2025-04-22T03:38:18.764" v="408" actId="26606"/>
          <ac:spMkLst>
            <pc:docMk/>
            <pc:sldMk cId="0" sldId="266"/>
            <ac:spMk id="153" creationId="{292215BB-2585-4067-A398-38B95729BF0C}"/>
          </ac:spMkLst>
        </pc:spChg>
        <pc:spChg chg="add">
          <ac:chgData name="Dhrumil Shah" userId="299d52ceeff24e43" providerId="LiveId" clId="{BA4A45E7-AC0F-439A-9D3E-3CA2546A358A}" dt="2025-04-22T03:38:18.764" v="408" actId="26606"/>
          <ac:spMkLst>
            <pc:docMk/>
            <pc:sldMk cId="0" sldId="266"/>
            <ac:spMk id="159" creationId="{158CC225-8360-4EF4-8C6D-26706C01CCCD}"/>
          </ac:spMkLst>
        </pc:spChg>
        <pc:spChg chg="add">
          <ac:chgData name="Dhrumil Shah" userId="299d52ceeff24e43" providerId="LiveId" clId="{BA4A45E7-AC0F-439A-9D3E-3CA2546A358A}" dt="2025-04-22T03:38:18.764" v="408" actId="26606"/>
          <ac:spMkLst>
            <pc:docMk/>
            <pc:sldMk cId="0" sldId="266"/>
            <ac:spMk id="161" creationId="{F885A454-0D9D-4909-8705-09466DDD5D65}"/>
          </ac:spMkLst>
        </pc:spChg>
        <pc:spChg chg="add">
          <ac:chgData name="Dhrumil Shah" userId="299d52ceeff24e43" providerId="LiveId" clId="{BA4A45E7-AC0F-439A-9D3E-3CA2546A358A}" dt="2025-04-22T03:38:18.764" v="408" actId="26606"/>
          <ac:spMkLst>
            <pc:docMk/>
            <pc:sldMk cId="0" sldId="266"/>
            <ac:spMk id="163" creationId="{DAAC6705-B66B-4AE5-83CF-F7A5502D69DA}"/>
          </ac:spMkLst>
        </pc:spChg>
        <pc:spChg chg="add">
          <ac:chgData name="Dhrumil Shah" userId="299d52ceeff24e43" providerId="LiveId" clId="{BA4A45E7-AC0F-439A-9D3E-3CA2546A358A}" dt="2025-04-22T03:38:18.764" v="408" actId="26606"/>
          <ac:spMkLst>
            <pc:docMk/>
            <pc:sldMk cId="0" sldId="266"/>
            <ac:spMk id="165" creationId="{DDE53507-680F-4452-BEF1-2AE591106544}"/>
          </ac:spMkLst>
        </pc:spChg>
        <pc:spChg chg="add">
          <ac:chgData name="Dhrumil Shah" userId="299d52ceeff24e43" providerId="LiveId" clId="{BA4A45E7-AC0F-439A-9D3E-3CA2546A358A}" dt="2025-04-22T03:38:18.764" v="408" actId="26606"/>
          <ac:spMkLst>
            <pc:docMk/>
            <pc:sldMk cId="0" sldId="266"/>
            <ac:spMk id="167" creationId="{E6CEBE0F-E841-4507-BD1C-4EBD5CCC6FD4}"/>
          </ac:spMkLst>
        </pc:spChg>
        <pc:picChg chg="add mod">
          <ac:chgData name="Dhrumil Shah" userId="299d52ceeff24e43" providerId="LiveId" clId="{BA4A45E7-AC0F-439A-9D3E-3CA2546A358A}" dt="2025-04-22T03:37:49.145" v="400" actId="1076"/>
          <ac:picMkLst>
            <pc:docMk/>
            <pc:sldMk cId="0" sldId="266"/>
            <ac:picMk id="3" creationId="{DB3AA4C8-7353-2469-DD3D-B9CFCB17E42E}"/>
          </ac:picMkLst>
        </pc:picChg>
        <pc:picChg chg="add mod">
          <ac:chgData name="Dhrumil Shah" userId="299d52ceeff24e43" providerId="LiveId" clId="{BA4A45E7-AC0F-439A-9D3E-3CA2546A358A}" dt="2025-04-22T03:38:18.764" v="408" actId="26606"/>
          <ac:picMkLst>
            <pc:docMk/>
            <pc:sldMk cId="0" sldId="266"/>
            <ac:picMk id="5" creationId="{63100E85-160D-5633-4C0F-9263356FCDA4}"/>
          </ac:picMkLst>
        </pc:picChg>
        <pc:picChg chg="add mod ord">
          <ac:chgData name="Dhrumil Shah" userId="299d52ceeff24e43" providerId="LiveId" clId="{BA4A45E7-AC0F-439A-9D3E-3CA2546A358A}" dt="2025-04-22T03:38:18.764" v="408" actId="26606"/>
          <ac:picMkLst>
            <pc:docMk/>
            <pc:sldMk cId="0" sldId="266"/>
            <ac:picMk id="7" creationId="{A113EA47-2512-4C97-C7B4-D938420C1C35}"/>
          </ac:picMkLst>
        </pc:picChg>
      </pc:sldChg>
      <pc:sldChg chg="modSp new del mod">
        <pc:chgData name="Dhrumil Shah" userId="299d52ceeff24e43" providerId="LiveId" clId="{BA4A45E7-AC0F-439A-9D3E-3CA2546A358A}" dt="2025-04-22T03:06:28.491" v="17" actId="2696"/>
        <pc:sldMkLst>
          <pc:docMk/>
          <pc:sldMk cId="136571084" sldId="272"/>
        </pc:sldMkLst>
        <pc:spChg chg="mod">
          <ac:chgData name="Dhrumil Shah" userId="299d52ceeff24e43" providerId="LiveId" clId="{BA4A45E7-AC0F-439A-9D3E-3CA2546A358A}" dt="2025-04-22T03:06:16.283" v="16" actId="20577"/>
          <ac:spMkLst>
            <pc:docMk/>
            <pc:sldMk cId="136571084" sldId="272"/>
            <ac:spMk id="2" creationId="{2A517BC3-D7FB-019A-8F67-C07D5C64F138}"/>
          </ac:spMkLst>
        </pc:spChg>
      </pc:sldChg>
      <pc:sldChg chg="new del">
        <pc:chgData name="Dhrumil Shah" userId="299d52ceeff24e43" providerId="LiveId" clId="{BA4A45E7-AC0F-439A-9D3E-3CA2546A358A}" dt="2025-04-22T14:25:01.182" v="931" actId="2696"/>
        <pc:sldMkLst>
          <pc:docMk/>
          <pc:sldMk cId="4008220238" sldId="272"/>
        </pc:sldMkLst>
      </pc:sldChg>
      <pc:sldChg chg="modSp new del mod">
        <pc:chgData name="Dhrumil Shah" userId="299d52ceeff24e43" providerId="LiveId" clId="{BA4A45E7-AC0F-439A-9D3E-3CA2546A358A}" dt="2025-04-22T03:30:16.528" v="247" actId="2696"/>
        <pc:sldMkLst>
          <pc:docMk/>
          <pc:sldMk cId="694746159" sldId="273"/>
        </pc:sldMkLst>
        <pc:spChg chg="mod">
          <ac:chgData name="Dhrumil Shah" userId="299d52ceeff24e43" providerId="LiveId" clId="{BA4A45E7-AC0F-439A-9D3E-3CA2546A358A}" dt="2025-04-22T03:30:13.230" v="246" actId="20577"/>
          <ac:spMkLst>
            <pc:docMk/>
            <pc:sldMk cId="694746159" sldId="273"/>
            <ac:spMk id="2" creationId="{317BE6CB-0EA6-1C1B-52A3-B835DD7C8BCD}"/>
          </ac:spMkLst>
        </pc:spChg>
      </pc:sldChg>
      <pc:sldChg chg="addSp modSp new mod setBg">
        <pc:chgData name="Dhrumil Shah" userId="299d52ceeff24e43" providerId="LiveId" clId="{BA4A45E7-AC0F-439A-9D3E-3CA2546A358A}" dt="2025-04-22T03:36:13.872" v="381" actId="122"/>
        <pc:sldMkLst>
          <pc:docMk/>
          <pc:sldMk cId="244649300" sldId="274"/>
        </pc:sldMkLst>
        <pc:spChg chg="mod">
          <ac:chgData name="Dhrumil Shah" userId="299d52ceeff24e43" providerId="LiveId" clId="{BA4A45E7-AC0F-439A-9D3E-3CA2546A358A}" dt="2025-04-22T03:36:13.872" v="381" actId="122"/>
          <ac:spMkLst>
            <pc:docMk/>
            <pc:sldMk cId="244649300" sldId="274"/>
            <ac:spMk id="2" creationId="{41B5B4FF-6990-D6C0-6451-901BCD590C8D}"/>
          </ac:spMkLst>
        </pc:spChg>
        <pc:spChg chg="mod ord">
          <ac:chgData name="Dhrumil Shah" userId="299d52ceeff24e43" providerId="LiveId" clId="{BA4A45E7-AC0F-439A-9D3E-3CA2546A358A}" dt="2025-04-22T03:35:38.857" v="369" actId="27636"/>
          <ac:spMkLst>
            <pc:docMk/>
            <pc:sldMk cId="244649300" sldId="274"/>
            <ac:spMk id="3" creationId="{6632D719-FAD9-17C8-A932-7AE6A8FBE436}"/>
          </ac:spMkLst>
        </pc:spChg>
        <pc:spChg chg="add mod">
          <ac:chgData name="Dhrumil Shah" userId="299d52ceeff24e43" providerId="LiveId" clId="{BA4A45E7-AC0F-439A-9D3E-3CA2546A358A}" dt="2025-04-22T03:35:36.339" v="367" actId="14100"/>
          <ac:spMkLst>
            <pc:docMk/>
            <pc:sldMk cId="244649300" sldId="274"/>
            <ac:spMk id="10" creationId="{9775CE03-30B5-3E04-4225-D79058186744}"/>
          </ac:spMkLst>
        </pc:spChg>
        <pc:spChg chg="add">
          <ac:chgData name="Dhrumil Shah" userId="299d52ceeff24e43" providerId="LiveId" clId="{BA4A45E7-AC0F-439A-9D3E-3CA2546A358A}" dt="2025-04-22T03:32:19.811" v="286" actId="26606"/>
          <ac:spMkLst>
            <pc:docMk/>
            <pc:sldMk cId="244649300" sldId="274"/>
            <ac:spMk id="14" creationId="{3DD1C4AB-B19F-47C7-A144-732B51CC9EC5}"/>
          </ac:spMkLst>
        </pc:spChg>
        <pc:spChg chg="add">
          <ac:chgData name="Dhrumil Shah" userId="299d52ceeff24e43" providerId="LiveId" clId="{BA4A45E7-AC0F-439A-9D3E-3CA2546A358A}" dt="2025-04-22T03:32:19.811" v="286" actId="26606"/>
          <ac:spMkLst>
            <pc:docMk/>
            <pc:sldMk cId="244649300" sldId="274"/>
            <ac:spMk id="16" creationId="{58502A68-93EC-445A-A034-4B843BC388D3}"/>
          </ac:spMkLst>
        </pc:spChg>
        <pc:spChg chg="add">
          <ac:chgData name="Dhrumil Shah" userId="299d52ceeff24e43" providerId="LiveId" clId="{BA4A45E7-AC0F-439A-9D3E-3CA2546A358A}" dt="2025-04-22T03:32:19.811" v="286" actId="26606"/>
          <ac:spMkLst>
            <pc:docMk/>
            <pc:sldMk cId="244649300" sldId="274"/>
            <ac:spMk id="18" creationId="{4C01ACC3-5C44-4BDF-9DB2-6D06B686A640}"/>
          </ac:spMkLst>
        </pc:spChg>
        <pc:picChg chg="add mod">
          <ac:chgData name="Dhrumil Shah" userId="299d52ceeff24e43" providerId="LiveId" clId="{BA4A45E7-AC0F-439A-9D3E-3CA2546A358A}" dt="2025-04-22T03:32:19.811" v="286" actId="26606"/>
          <ac:picMkLst>
            <pc:docMk/>
            <pc:sldMk cId="244649300" sldId="274"/>
            <ac:picMk id="5" creationId="{39CFD9EA-5E2D-F266-4EBE-3DA49F51B088}"/>
          </ac:picMkLst>
        </pc:picChg>
        <pc:picChg chg="add mod ord">
          <ac:chgData name="Dhrumil Shah" userId="299d52ceeff24e43" providerId="LiveId" clId="{BA4A45E7-AC0F-439A-9D3E-3CA2546A358A}" dt="2025-04-22T03:32:19.811" v="286" actId="26606"/>
          <ac:picMkLst>
            <pc:docMk/>
            <pc:sldMk cId="244649300" sldId="274"/>
            <ac:picMk id="7" creationId="{AA035842-4976-5072-FCC8-90598349D3F6}"/>
          </ac:picMkLst>
        </pc:picChg>
        <pc:picChg chg="add mod">
          <ac:chgData name="Dhrumil Shah" userId="299d52ceeff24e43" providerId="LiveId" clId="{BA4A45E7-AC0F-439A-9D3E-3CA2546A358A}" dt="2025-04-22T03:32:19.811" v="286" actId="26606"/>
          <ac:picMkLst>
            <pc:docMk/>
            <pc:sldMk cId="244649300" sldId="274"/>
            <ac:picMk id="9" creationId="{5EC9E0E2-749C-282A-E6FB-0FDDE85668B5}"/>
          </ac:picMkLst>
        </pc:picChg>
      </pc:sldChg>
      <pc:sldChg chg="addSp delSp modSp new mod setBg">
        <pc:chgData name="Dhrumil Shah" userId="299d52ceeff24e43" providerId="LiveId" clId="{BA4A45E7-AC0F-439A-9D3E-3CA2546A358A}" dt="2025-04-22T03:49:35.033" v="534" actId="14100"/>
        <pc:sldMkLst>
          <pc:docMk/>
          <pc:sldMk cId="56299844" sldId="275"/>
        </pc:sldMkLst>
        <pc:spChg chg="mod">
          <ac:chgData name="Dhrumil Shah" userId="299d52ceeff24e43" providerId="LiveId" clId="{BA4A45E7-AC0F-439A-9D3E-3CA2546A358A}" dt="2025-04-22T03:47:56.162" v="513" actId="14100"/>
          <ac:spMkLst>
            <pc:docMk/>
            <pc:sldMk cId="56299844" sldId="275"/>
            <ac:spMk id="2" creationId="{78B7CE63-7E9C-3BD2-D510-8D7E08D762A1}"/>
          </ac:spMkLst>
        </pc:spChg>
        <pc:spChg chg="del mod">
          <ac:chgData name="Dhrumil Shah" userId="299d52ceeff24e43" providerId="LiveId" clId="{BA4A45E7-AC0F-439A-9D3E-3CA2546A358A}" dt="2025-04-22T03:45:43.867" v="463"/>
          <ac:spMkLst>
            <pc:docMk/>
            <pc:sldMk cId="56299844" sldId="275"/>
            <ac:spMk id="3" creationId="{98BC38A8-E3D2-0C02-DEE4-6D3E35D2B47F}"/>
          </ac:spMkLst>
        </pc:spChg>
        <pc:spChg chg="add mod">
          <ac:chgData name="Dhrumil Shah" userId="299d52ceeff24e43" providerId="LiveId" clId="{BA4A45E7-AC0F-439A-9D3E-3CA2546A358A}" dt="2025-04-22T03:49:31.542" v="533" actId="14100"/>
          <ac:spMkLst>
            <pc:docMk/>
            <pc:sldMk cId="56299844" sldId="275"/>
            <ac:spMk id="8" creationId="{3AAEDF5B-4557-0DE0-0FBF-6523DCBB1154}"/>
          </ac:spMkLst>
        </pc:spChg>
        <pc:spChg chg="add">
          <ac:chgData name="Dhrumil Shah" userId="299d52ceeff24e43" providerId="LiveId" clId="{BA4A45E7-AC0F-439A-9D3E-3CA2546A358A}" dt="2025-04-22T03:48:55.061" v="524"/>
          <ac:spMkLst>
            <pc:docMk/>
            <pc:sldMk cId="56299844" sldId="275"/>
            <ac:spMk id="9" creationId="{CF62AE99-26D2-2807-6A05-553330473DF1}"/>
          </ac:spMkLst>
        </pc:spChg>
        <pc:spChg chg="add del">
          <ac:chgData name="Dhrumil Shah" userId="299d52ceeff24e43" providerId="LiveId" clId="{BA4A45E7-AC0F-439A-9D3E-3CA2546A358A}" dt="2025-04-22T03:46:52.985" v="472" actId="26606"/>
          <ac:spMkLst>
            <pc:docMk/>
            <pc:sldMk cId="56299844" sldId="275"/>
            <ac:spMk id="11" creationId="{1B43C861-CEBD-D9F5-CCC9-FF2EA530380C}"/>
          </ac:spMkLst>
        </pc:spChg>
        <pc:spChg chg="add del">
          <ac:chgData name="Dhrumil Shah" userId="299d52ceeff24e43" providerId="LiveId" clId="{BA4A45E7-AC0F-439A-9D3E-3CA2546A358A}" dt="2025-04-22T03:46:52.985" v="472" actId="26606"/>
          <ac:spMkLst>
            <pc:docMk/>
            <pc:sldMk cId="56299844" sldId="275"/>
            <ac:spMk id="14" creationId="{372BF3B0-2532-43DB-845E-3BACBDC6B709}"/>
          </ac:spMkLst>
        </pc:spChg>
        <pc:spChg chg="add del">
          <ac:chgData name="Dhrumil Shah" userId="299d52ceeff24e43" providerId="LiveId" clId="{BA4A45E7-AC0F-439A-9D3E-3CA2546A358A}" dt="2025-04-22T03:46:52.985" v="472" actId="26606"/>
          <ac:spMkLst>
            <pc:docMk/>
            <pc:sldMk cId="56299844" sldId="275"/>
            <ac:spMk id="16" creationId="{3E2ED516-9A53-4265-A33F-48B4B93B4A52}"/>
          </ac:spMkLst>
        </pc:spChg>
        <pc:spChg chg="add del">
          <ac:chgData name="Dhrumil Shah" userId="299d52ceeff24e43" providerId="LiveId" clId="{BA4A45E7-AC0F-439A-9D3E-3CA2546A358A}" dt="2025-04-22T03:46:52.985" v="472" actId="26606"/>
          <ac:spMkLst>
            <pc:docMk/>
            <pc:sldMk cId="56299844" sldId="275"/>
            <ac:spMk id="18" creationId="{D6B6E05D-D164-4430-AD8F-F6108F871466}"/>
          </ac:spMkLst>
        </pc:spChg>
        <pc:spChg chg="add del">
          <ac:chgData name="Dhrumil Shah" userId="299d52ceeff24e43" providerId="LiveId" clId="{BA4A45E7-AC0F-439A-9D3E-3CA2546A358A}" dt="2025-04-22T03:46:52.985" v="472" actId="26606"/>
          <ac:spMkLst>
            <pc:docMk/>
            <pc:sldMk cId="56299844" sldId="275"/>
            <ac:spMk id="20" creationId="{DB8011AF-6580-44AD-823B-35F4AD13D836}"/>
          </ac:spMkLst>
        </pc:spChg>
        <pc:spChg chg="add del">
          <ac:chgData name="Dhrumil Shah" userId="299d52ceeff24e43" providerId="LiveId" clId="{BA4A45E7-AC0F-439A-9D3E-3CA2546A358A}" dt="2025-04-22T03:46:54.214" v="474" actId="26606"/>
          <ac:spMkLst>
            <pc:docMk/>
            <pc:sldMk cId="56299844" sldId="275"/>
            <ac:spMk id="22" creationId="{72D39BA1-70F5-49E7-967E-02D756EF88B4}"/>
          </ac:spMkLst>
        </pc:spChg>
        <pc:spChg chg="add del">
          <ac:chgData name="Dhrumil Shah" userId="299d52ceeff24e43" providerId="LiveId" clId="{BA4A45E7-AC0F-439A-9D3E-3CA2546A358A}" dt="2025-04-22T03:46:54.214" v="474" actId="26606"/>
          <ac:spMkLst>
            <pc:docMk/>
            <pc:sldMk cId="56299844" sldId="275"/>
            <ac:spMk id="23" creationId="{7ABAAEB2-A303-4F64-A85D-C926849F9815}"/>
          </ac:spMkLst>
        </pc:spChg>
        <pc:spChg chg="add del">
          <ac:chgData name="Dhrumil Shah" userId="299d52ceeff24e43" providerId="LiveId" clId="{BA4A45E7-AC0F-439A-9D3E-3CA2546A358A}" dt="2025-04-22T03:46:54.214" v="474" actId="26606"/>
          <ac:spMkLst>
            <pc:docMk/>
            <pc:sldMk cId="56299844" sldId="275"/>
            <ac:spMk id="24" creationId="{CA4E02F8-D27B-4174-800A-28E53C801144}"/>
          </ac:spMkLst>
        </pc:spChg>
        <pc:spChg chg="add del">
          <ac:chgData name="Dhrumil Shah" userId="299d52ceeff24e43" providerId="LiveId" clId="{BA4A45E7-AC0F-439A-9D3E-3CA2546A358A}" dt="2025-04-22T03:46:54.214" v="474" actId="26606"/>
          <ac:spMkLst>
            <pc:docMk/>
            <pc:sldMk cId="56299844" sldId="275"/>
            <ac:spMk id="25" creationId="{214405D8-E077-46B2-A354-F9D6623B8753}"/>
          </ac:spMkLst>
        </pc:spChg>
        <pc:spChg chg="add del">
          <ac:chgData name="Dhrumil Shah" userId="299d52ceeff24e43" providerId="LiveId" clId="{BA4A45E7-AC0F-439A-9D3E-3CA2546A358A}" dt="2025-04-22T03:46:54.214" v="474" actId="26606"/>
          <ac:spMkLst>
            <pc:docMk/>
            <pc:sldMk cId="56299844" sldId="275"/>
            <ac:spMk id="26" creationId="{B41E1814-724C-A105-B686-B982A6A2FBD8}"/>
          </ac:spMkLst>
        </pc:spChg>
        <pc:spChg chg="add del">
          <ac:chgData name="Dhrumil Shah" userId="299d52ceeff24e43" providerId="LiveId" clId="{BA4A45E7-AC0F-439A-9D3E-3CA2546A358A}" dt="2025-04-22T03:46:55.650" v="476" actId="26606"/>
          <ac:spMkLst>
            <pc:docMk/>
            <pc:sldMk cId="56299844" sldId="275"/>
            <ac:spMk id="28" creationId="{829FFD75-AE65-46FF-B805-70523DC4EC2B}"/>
          </ac:spMkLst>
        </pc:spChg>
        <pc:spChg chg="add del">
          <ac:chgData name="Dhrumil Shah" userId="299d52ceeff24e43" providerId="LiveId" clId="{BA4A45E7-AC0F-439A-9D3E-3CA2546A358A}" dt="2025-04-22T03:46:55.650" v="476" actId="26606"/>
          <ac:spMkLst>
            <pc:docMk/>
            <pc:sldMk cId="56299844" sldId="275"/>
            <ac:spMk id="30" creationId="{A9039BD0-E0BF-483C-A3CC-7A3A399F22E3}"/>
          </ac:spMkLst>
        </pc:spChg>
        <pc:spChg chg="add del">
          <ac:chgData name="Dhrumil Shah" userId="299d52ceeff24e43" providerId="LiveId" clId="{BA4A45E7-AC0F-439A-9D3E-3CA2546A358A}" dt="2025-04-22T03:46:55.650" v="476" actId="26606"/>
          <ac:spMkLst>
            <pc:docMk/>
            <pc:sldMk cId="56299844" sldId="275"/>
            <ac:spMk id="31" creationId="{1D73A963-D417-4FD9-851E-5E323F67D1BF}"/>
          </ac:spMkLst>
        </pc:spChg>
        <pc:spChg chg="add del">
          <ac:chgData name="Dhrumil Shah" userId="299d52ceeff24e43" providerId="LiveId" clId="{BA4A45E7-AC0F-439A-9D3E-3CA2546A358A}" dt="2025-04-22T03:46:55.650" v="476" actId="26606"/>
          <ac:spMkLst>
            <pc:docMk/>
            <pc:sldMk cId="56299844" sldId="275"/>
            <ac:spMk id="34" creationId="{2DCB6E42-3037-40F7-A351-6B952A870339}"/>
          </ac:spMkLst>
        </pc:spChg>
        <pc:spChg chg="add del">
          <ac:chgData name="Dhrumil Shah" userId="299d52ceeff24e43" providerId="LiveId" clId="{BA4A45E7-AC0F-439A-9D3E-3CA2546A358A}" dt="2025-04-22T03:46:55.650" v="476" actId="26606"/>
          <ac:spMkLst>
            <pc:docMk/>
            <pc:sldMk cId="56299844" sldId="275"/>
            <ac:spMk id="35" creationId="{B6A62BBE-5085-4FDE-94E1-02D61CB3915B}"/>
          </ac:spMkLst>
        </pc:spChg>
        <pc:spChg chg="add del">
          <ac:chgData name="Dhrumil Shah" userId="299d52ceeff24e43" providerId="LiveId" clId="{BA4A45E7-AC0F-439A-9D3E-3CA2546A358A}" dt="2025-04-22T03:46:55.650" v="476" actId="26606"/>
          <ac:spMkLst>
            <pc:docMk/>
            <pc:sldMk cId="56299844" sldId="275"/>
            <ac:spMk id="36" creationId="{1FCC0E36-BC54-4CAD-81BE-44841FEA6E18}"/>
          </ac:spMkLst>
        </pc:spChg>
        <pc:spChg chg="add del">
          <ac:chgData name="Dhrumil Shah" userId="299d52ceeff24e43" providerId="LiveId" clId="{BA4A45E7-AC0F-439A-9D3E-3CA2546A358A}" dt="2025-04-22T03:46:56.614" v="478" actId="26606"/>
          <ac:spMkLst>
            <pc:docMk/>
            <pc:sldMk cId="56299844" sldId="275"/>
            <ac:spMk id="40" creationId="{15BF20A1-7C3A-4BEC-BE35-8AA3E9F011CA}"/>
          </ac:spMkLst>
        </pc:spChg>
        <pc:spChg chg="add del">
          <ac:chgData name="Dhrumil Shah" userId="299d52ceeff24e43" providerId="LiveId" clId="{BA4A45E7-AC0F-439A-9D3E-3CA2546A358A}" dt="2025-04-22T03:46:56.614" v="478" actId="26606"/>
          <ac:spMkLst>
            <pc:docMk/>
            <pc:sldMk cId="56299844" sldId="275"/>
            <ac:spMk id="43" creationId="{7FDEDC12-69DE-40B2-9801-E7FFEC7C1727}"/>
          </ac:spMkLst>
        </pc:spChg>
        <pc:spChg chg="add del">
          <ac:chgData name="Dhrumil Shah" userId="299d52ceeff24e43" providerId="LiveId" clId="{BA4A45E7-AC0F-439A-9D3E-3CA2546A358A}" dt="2025-04-22T03:46:58.215" v="480" actId="26606"/>
          <ac:spMkLst>
            <pc:docMk/>
            <pc:sldMk cId="56299844" sldId="275"/>
            <ac:spMk id="45" creationId="{72D39BA1-70F5-49E7-967E-02D756EF88B4}"/>
          </ac:spMkLst>
        </pc:spChg>
        <pc:spChg chg="add del">
          <ac:chgData name="Dhrumil Shah" userId="299d52ceeff24e43" providerId="LiveId" clId="{BA4A45E7-AC0F-439A-9D3E-3CA2546A358A}" dt="2025-04-22T03:46:58.215" v="480" actId="26606"/>
          <ac:spMkLst>
            <pc:docMk/>
            <pc:sldMk cId="56299844" sldId="275"/>
            <ac:spMk id="46" creationId="{7ABAAEB2-A303-4F64-A85D-C926849F9815}"/>
          </ac:spMkLst>
        </pc:spChg>
        <pc:spChg chg="add del">
          <ac:chgData name="Dhrumil Shah" userId="299d52ceeff24e43" providerId="LiveId" clId="{BA4A45E7-AC0F-439A-9D3E-3CA2546A358A}" dt="2025-04-22T03:46:58.215" v="480" actId="26606"/>
          <ac:spMkLst>
            <pc:docMk/>
            <pc:sldMk cId="56299844" sldId="275"/>
            <ac:spMk id="47" creationId="{CA4E02F8-D27B-4174-800A-28E53C801144}"/>
          </ac:spMkLst>
        </pc:spChg>
        <pc:spChg chg="add del">
          <ac:chgData name="Dhrumil Shah" userId="299d52ceeff24e43" providerId="LiveId" clId="{BA4A45E7-AC0F-439A-9D3E-3CA2546A358A}" dt="2025-04-22T03:46:58.215" v="480" actId="26606"/>
          <ac:spMkLst>
            <pc:docMk/>
            <pc:sldMk cId="56299844" sldId="275"/>
            <ac:spMk id="48" creationId="{214405D8-E077-46B2-A354-F9D6623B8753}"/>
          </ac:spMkLst>
        </pc:spChg>
        <pc:spChg chg="add del">
          <ac:chgData name="Dhrumil Shah" userId="299d52ceeff24e43" providerId="LiveId" clId="{BA4A45E7-AC0F-439A-9D3E-3CA2546A358A}" dt="2025-04-22T03:46:58.215" v="480" actId="26606"/>
          <ac:spMkLst>
            <pc:docMk/>
            <pc:sldMk cId="56299844" sldId="275"/>
            <ac:spMk id="49" creationId="{B41E1814-724C-A105-B686-B982A6A2FBD8}"/>
          </ac:spMkLst>
        </pc:spChg>
        <pc:spChg chg="add del">
          <ac:chgData name="Dhrumil Shah" userId="299d52ceeff24e43" providerId="LiveId" clId="{BA4A45E7-AC0F-439A-9D3E-3CA2546A358A}" dt="2025-04-22T03:46:59.342" v="482" actId="26606"/>
          <ac:spMkLst>
            <pc:docMk/>
            <pc:sldMk cId="56299844" sldId="275"/>
            <ac:spMk id="51" creationId="{8594F252-A094-4F8A-8DD7-129ED2B91043}"/>
          </ac:spMkLst>
        </pc:spChg>
        <pc:spChg chg="add del">
          <ac:chgData name="Dhrumil Shah" userId="299d52ceeff24e43" providerId="LiveId" clId="{BA4A45E7-AC0F-439A-9D3E-3CA2546A358A}" dt="2025-04-22T03:46:59.342" v="482" actId="26606"/>
          <ac:spMkLst>
            <pc:docMk/>
            <pc:sldMk cId="56299844" sldId="275"/>
            <ac:spMk id="52" creationId="{903BAE07-992B-4087-9643-6555D117B602}"/>
          </ac:spMkLst>
        </pc:spChg>
        <pc:spChg chg="add del">
          <ac:chgData name="Dhrumil Shah" userId="299d52ceeff24e43" providerId="LiveId" clId="{BA4A45E7-AC0F-439A-9D3E-3CA2546A358A}" dt="2025-04-22T03:46:59.342" v="482" actId="26606"/>
          <ac:spMkLst>
            <pc:docMk/>
            <pc:sldMk cId="56299844" sldId="275"/>
            <ac:spMk id="53" creationId="{202B1C16-EF0E-4694-8241-1FF0E6EDDFA0}"/>
          </ac:spMkLst>
        </pc:spChg>
        <pc:spChg chg="add del">
          <ac:chgData name="Dhrumil Shah" userId="299d52ceeff24e43" providerId="LiveId" clId="{BA4A45E7-AC0F-439A-9D3E-3CA2546A358A}" dt="2025-04-22T03:46:59.342" v="482" actId="26606"/>
          <ac:spMkLst>
            <pc:docMk/>
            <pc:sldMk cId="56299844" sldId="275"/>
            <ac:spMk id="54" creationId="{59EFB22E-20B9-4232-8973-51B450D673C8}"/>
          </ac:spMkLst>
        </pc:spChg>
        <pc:spChg chg="add del">
          <ac:chgData name="Dhrumil Shah" userId="299d52ceeff24e43" providerId="LiveId" clId="{BA4A45E7-AC0F-439A-9D3E-3CA2546A358A}" dt="2025-04-22T03:46:59.342" v="482" actId="26606"/>
          <ac:spMkLst>
            <pc:docMk/>
            <pc:sldMk cId="56299844" sldId="275"/>
            <ac:spMk id="55" creationId="{19A5E9F9-51D1-FD27-FBF4-290FE8084E76}"/>
          </ac:spMkLst>
        </pc:spChg>
        <pc:spChg chg="add del">
          <ac:chgData name="Dhrumil Shah" userId="299d52ceeff24e43" providerId="LiveId" clId="{BA4A45E7-AC0F-439A-9D3E-3CA2546A358A}" dt="2025-04-22T03:47:02.679" v="484" actId="26606"/>
          <ac:spMkLst>
            <pc:docMk/>
            <pc:sldMk cId="56299844" sldId="275"/>
            <ac:spMk id="57" creationId="{7A230B02-B3B1-498E-BE49-EF94F13C5C3D}"/>
          </ac:spMkLst>
        </pc:spChg>
        <pc:spChg chg="add del">
          <ac:chgData name="Dhrumil Shah" userId="299d52ceeff24e43" providerId="LiveId" clId="{BA4A45E7-AC0F-439A-9D3E-3CA2546A358A}" dt="2025-04-22T03:47:02.679" v="484" actId="26606"/>
          <ac:spMkLst>
            <pc:docMk/>
            <pc:sldMk cId="56299844" sldId="275"/>
            <ac:spMk id="58" creationId="{5941AA73-0C33-46E3-8B00-D29615AFB22B}"/>
          </ac:spMkLst>
        </pc:spChg>
        <pc:spChg chg="add del">
          <ac:chgData name="Dhrumil Shah" userId="299d52ceeff24e43" providerId="LiveId" clId="{BA4A45E7-AC0F-439A-9D3E-3CA2546A358A}" dt="2025-04-22T03:47:02.679" v="484" actId="26606"/>
          <ac:spMkLst>
            <pc:docMk/>
            <pc:sldMk cId="56299844" sldId="275"/>
            <ac:spMk id="59" creationId="{9C424939-16B9-4D30-B009-B57847402FE3}"/>
          </ac:spMkLst>
        </pc:spChg>
        <pc:spChg chg="add del">
          <ac:chgData name="Dhrumil Shah" userId="299d52ceeff24e43" providerId="LiveId" clId="{BA4A45E7-AC0F-439A-9D3E-3CA2546A358A}" dt="2025-04-22T03:47:02.679" v="484" actId="26606"/>
          <ac:spMkLst>
            <pc:docMk/>
            <pc:sldMk cId="56299844" sldId="275"/>
            <ac:spMk id="60" creationId="{EE94166D-D1EB-4A13-AD35-5A93679CC265}"/>
          </ac:spMkLst>
        </pc:spChg>
        <pc:spChg chg="add del">
          <ac:chgData name="Dhrumil Shah" userId="299d52ceeff24e43" providerId="LiveId" clId="{BA4A45E7-AC0F-439A-9D3E-3CA2546A358A}" dt="2025-04-22T03:47:02.679" v="484" actId="26606"/>
          <ac:spMkLst>
            <pc:docMk/>
            <pc:sldMk cId="56299844" sldId="275"/>
            <ac:spMk id="61" creationId="{3906677B-9F17-DFE1-1B08-A515AADA84F3}"/>
          </ac:spMkLst>
        </pc:spChg>
        <pc:spChg chg="add del">
          <ac:chgData name="Dhrumil Shah" userId="299d52ceeff24e43" providerId="LiveId" clId="{BA4A45E7-AC0F-439A-9D3E-3CA2546A358A}" dt="2025-04-22T03:47:08.456" v="486" actId="26606"/>
          <ac:spMkLst>
            <pc:docMk/>
            <pc:sldMk cId="56299844" sldId="275"/>
            <ac:spMk id="63" creationId="{372BF3B0-2532-43DB-845E-3BACBDC6B709}"/>
          </ac:spMkLst>
        </pc:spChg>
        <pc:spChg chg="add del">
          <ac:chgData name="Dhrumil Shah" userId="299d52ceeff24e43" providerId="LiveId" clId="{BA4A45E7-AC0F-439A-9D3E-3CA2546A358A}" dt="2025-04-22T03:47:08.456" v="486" actId="26606"/>
          <ac:spMkLst>
            <pc:docMk/>
            <pc:sldMk cId="56299844" sldId="275"/>
            <ac:spMk id="64" creationId="{3E2ED516-9A53-4265-A33F-48B4B93B4A52}"/>
          </ac:spMkLst>
        </pc:spChg>
        <pc:spChg chg="add del">
          <ac:chgData name="Dhrumil Shah" userId="299d52ceeff24e43" providerId="LiveId" clId="{BA4A45E7-AC0F-439A-9D3E-3CA2546A358A}" dt="2025-04-22T03:47:08.456" v="486" actId="26606"/>
          <ac:spMkLst>
            <pc:docMk/>
            <pc:sldMk cId="56299844" sldId="275"/>
            <ac:spMk id="65" creationId="{D6B6E05D-D164-4430-AD8F-F6108F871466}"/>
          </ac:spMkLst>
        </pc:spChg>
        <pc:spChg chg="add del">
          <ac:chgData name="Dhrumil Shah" userId="299d52ceeff24e43" providerId="LiveId" clId="{BA4A45E7-AC0F-439A-9D3E-3CA2546A358A}" dt="2025-04-22T03:47:08.456" v="486" actId="26606"/>
          <ac:spMkLst>
            <pc:docMk/>
            <pc:sldMk cId="56299844" sldId="275"/>
            <ac:spMk id="66" creationId="{DB8011AF-6580-44AD-823B-35F4AD13D836}"/>
          </ac:spMkLst>
        </pc:spChg>
        <pc:spChg chg="add del">
          <ac:chgData name="Dhrumil Shah" userId="299d52ceeff24e43" providerId="LiveId" clId="{BA4A45E7-AC0F-439A-9D3E-3CA2546A358A}" dt="2025-04-22T03:47:08.456" v="486" actId="26606"/>
          <ac:spMkLst>
            <pc:docMk/>
            <pc:sldMk cId="56299844" sldId="275"/>
            <ac:spMk id="67" creationId="{1B43C861-CEBD-D9F5-CCC9-FF2EA530380C}"/>
          </ac:spMkLst>
        </pc:spChg>
        <pc:spChg chg="add del">
          <ac:chgData name="Dhrumil Shah" userId="299d52ceeff24e43" providerId="LiveId" clId="{BA4A45E7-AC0F-439A-9D3E-3CA2546A358A}" dt="2025-04-22T03:47:09.672" v="488" actId="26606"/>
          <ac:spMkLst>
            <pc:docMk/>
            <pc:sldMk cId="56299844" sldId="275"/>
            <ac:spMk id="69" creationId="{8B492709-649E-4E14-A6A6-05FABE485870}"/>
          </ac:spMkLst>
        </pc:spChg>
        <pc:spChg chg="add del">
          <ac:chgData name="Dhrumil Shah" userId="299d52ceeff24e43" providerId="LiveId" clId="{BA4A45E7-AC0F-439A-9D3E-3CA2546A358A}" dt="2025-04-22T03:47:09.672" v="488" actId="26606"/>
          <ac:spMkLst>
            <pc:docMk/>
            <pc:sldMk cId="56299844" sldId="275"/>
            <ac:spMk id="70" creationId="{2031451A-130B-45DD-B7C6-A6F2FF3ABE2A}"/>
          </ac:spMkLst>
        </pc:spChg>
        <pc:spChg chg="add del">
          <ac:chgData name="Dhrumil Shah" userId="299d52ceeff24e43" providerId="LiveId" clId="{BA4A45E7-AC0F-439A-9D3E-3CA2546A358A}" dt="2025-04-22T03:47:09.672" v="488" actId="26606"/>
          <ac:spMkLst>
            <pc:docMk/>
            <pc:sldMk cId="56299844" sldId="275"/>
            <ac:spMk id="71" creationId="{2CAC2C5F-4455-4DF2-AD20-A3D79ECE14B4}"/>
          </ac:spMkLst>
        </pc:spChg>
        <pc:spChg chg="add del">
          <ac:chgData name="Dhrumil Shah" userId="299d52ceeff24e43" providerId="LiveId" clId="{BA4A45E7-AC0F-439A-9D3E-3CA2546A358A}" dt="2025-04-22T03:47:09.672" v="488" actId="26606"/>
          <ac:spMkLst>
            <pc:docMk/>
            <pc:sldMk cId="56299844" sldId="275"/>
            <ac:spMk id="72" creationId="{9E12B910-DA09-7025-F1C9-B3613E1B5F1C}"/>
          </ac:spMkLst>
        </pc:spChg>
        <pc:spChg chg="add del">
          <ac:chgData name="Dhrumil Shah" userId="299d52ceeff24e43" providerId="LiveId" clId="{BA4A45E7-AC0F-439A-9D3E-3CA2546A358A}" dt="2025-04-22T03:47:10.826" v="490" actId="26606"/>
          <ac:spMkLst>
            <pc:docMk/>
            <pc:sldMk cId="56299844" sldId="275"/>
            <ac:spMk id="74" creationId="{7A230B02-B3B1-498E-BE49-EF94F13C5C3D}"/>
          </ac:spMkLst>
        </pc:spChg>
        <pc:spChg chg="add del">
          <ac:chgData name="Dhrumil Shah" userId="299d52ceeff24e43" providerId="LiveId" clId="{BA4A45E7-AC0F-439A-9D3E-3CA2546A358A}" dt="2025-04-22T03:47:10.826" v="490" actId="26606"/>
          <ac:spMkLst>
            <pc:docMk/>
            <pc:sldMk cId="56299844" sldId="275"/>
            <ac:spMk id="75" creationId="{5941AA73-0C33-46E3-8B00-D29615AFB22B}"/>
          </ac:spMkLst>
        </pc:spChg>
        <pc:spChg chg="add del">
          <ac:chgData name="Dhrumil Shah" userId="299d52ceeff24e43" providerId="LiveId" clId="{BA4A45E7-AC0F-439A-9D3E-3CA2546A358A}" dt="2025-04-22T03:47:10.826" v="490" actId="26606"/>
          <ac:spMkLst>
            <pc:docMk/>
            <pc:sldMk cId="56299844" sldId="275"/>
            <ac:spMk id="76" creationId="{9C424939-16B9-4D30-B009-B57847402FE3}"/>
          </ac:spMkLst>
        </pc:spChg>
        <pc:spChg chg="add del">
          <ac:chgData name="Dhrumil Shah" userId="299d52ceeff24e43" providerId="LiveId" clId="{BA4A45E7-AC0F-439A-9D3E-3CA2546A358A}" dt="2025-04-22T03:47:10.826" v="490" actId="26606"/>
          <ac:spMkLst>
            <pc:docMk/>
            <pc:sldMk cId="56299844" sldId="275"/>
            <ac:spMk id="77" creationId="{EE94166D-D1EB-4A13-AD35-5A93679CC265}"/>
          </ac:spMkLst>
        </pc:spChg>
        <pc:spChg chg="add del">
          <ac:chgData name="Dhrumil Shah" userId="299d52ceeff24e43" providerId="LiveId" clId="{BA4A45E7-AC0F-439A-9D3E-3CA2546A358A}" dt="2025-04-22T03:47:10.826" v="490" actId="26606"/>
          <ac:spMkLst>
            <pc:docMk/>
            <pc:sldMk cId="56299844" sldId="275"/>
            <ac:spMk id="78" creationId="{3906677B-9F17-DFE1-1B08-A515AADA84F3}"/>
          </ac:spMkLst>
        </pc:spChg>
        <pc:spChg chg="add del">
          <ac:chgData name="Dhrumil Shah" userId="299d52ceeff24e43" providerId="LiveId" clId="{BA4A45E7-AC0F-439A-9D3E-3CA2546A358A}" dt="2025-04-22T03:47:12.087" v="492" actId="26606"/>
          <ac:spMkLst>
            <pc:docMk/>
            <pc:sldMk cId="56299844" sldId="275"/>
            <ac:spMk id="80" creationId="{8594F252-A094-4F8A-8DD7-129ED2B91043}"/>
          </ac:spMkLst>
        </pc:spChg>
        <pc:spChg chg="add del">
          <ac:chgData name="Dhrumil Shah" userId="299d52ceeff24e43" providerId="LiveId" clId="{BA4A45E7-AC0F-439A-9D3E-3CA2546A358A}" dt="2025-04-22T03:47:12.087" v="492" actId="26606"/>
          <ac:spMkLst>
            <pc:docMk/>
            <pc:sldMk cId="56299844" sldId="275"/>
            <ac:spMk id="81" creationId="{903BAE07-992B-4087-9643-6555D117B602}"/>
          </ac:spMkLst>
        </pc:spChg>
        <pc:spChg chg="add del">
          <ac:chgData name="Dhrumil Shah" userId="299d52ceeff24e43" providerId="LiveId" clId="{BA4A45E7-AC0F-439A-9D3E-3CA2546A358A}" dt="2025-04-22T03:47:12.087" v="492" actId="26606"/>
          <ac:spMkLst>
            <pc:docMk/>
            <pc:sldMk cId="56299844" sldId="275"/>
            <ac:spMk id="82" creationId="{202B1C16-EF0E-4694-8241-1FF0E6EDDFA0}"/>
          </ac:spMkLst>
        </pc:spChg>
        <pc:spChg chg="add del">
          <ac:chgData name="Dhrumil Shah" userId="299d52ceeff24e43" providerId="LiveId" clId="{BA4A45E7-AC0F-439A-9D3E-3CA2546A358A}" dt="2025-04-22T03:47:12.087" v="492" actId="26606"/>
          <ac:spMkLst>
            <pc:docMk/>
            <pc:sldMk cId="56299844" sldId="275"/>
            <ac:spMk id="83" creationId="{59EFB22E-20B9-4232-8973-51B450D673C8}"/>
          </ac:spMkLst>
        </pc:spChg>
        <pc:spChg chg="add del">
          <ac:chgData name="Dhrumil Shah" userId="299d52ceeff24e43" providerId="LiveId" clId="{BA4A45E7-AC0F-439A-9D3E-3CA2546A358A}" dt="2025-04-22T03:47:12.087" v="492" actId="26606"/>
          <ac:spMkLst>
            <pc:docMk/>
            <pc:sldMk cId="56299844" sldId="275"/>
            <ac:spMk id="84" creationId="{19A5E9F9-51D1-FD27-FBF4-290FE8084E76}"/>
          </ac:spMkLst>
        </pc:spChg>
        <pc:spChg chg="add del">
          <ac:chgData name="Dhrumil Shah" userId="299d52ceeff24e43" providerId="LiveId" clId="{BA4A45E7-AC0F-439A-9D3E-3CA2546A358A}" dt="2025-04-22T03:47:12.559" v="494" actId="26606"/>
          <ac:spMkLst>
            <pc:docMk/>
            <pc:sldMk cId="56299844" sldId="275"/>
            <ac:spMk id="86" creationId="{72D39BA1-70F5-49E7-967E-02D756EF88B4}"/>
          </ac:spMkLst>
        </pc:spChg>
        <pc:spChg chg="add del">
          <ac:chgData name="Dhrumil Shah" userId="299d52ceeff24e43" providerId="LiveId" clId="{BA4A45E7-AC0F-439A-9D3E-3CA2546A358A}" dt="2025-04-22T03:47:12.559" v="494" actId="26606"/>
          <ac:spMkLst>
            <pc:docMk/>
            <pc:sldMk cId="56299844" sldId="275"/>
            <ac:spMk id="87" creationId="{7ABAAEB2-A303-4F64-A85D-C926849F9815}"/>
          </ac:spMkLst>
        </pc:spChg>
        <pc:spChg chg="add del">
          <ac:chgData name="Dhrumil Shah" userId="299d52ceeff24e43" providerId="LiveId" clId="{BA4A45E7-AC0F-439A-9D3E-3CA2546A358A}" dt="2025-04-22T03:47:12.559" v="494" actId="26606"/>
          <ac:spMkLst>
            <pc:docMk/>
            <pc:sldMk cId="56299844" sldId="275"/>
            <ac:spMk id="88" creationId="{CA4E02F8-D27B-4174-800A-28E53C801144}"/>
          </ac:spMkLst>
        </pc:spChg>
        <pc:spChg chg="add del">
          <ac:chgData name="Dhrumil Shah" userId="299d52ceeff24e43" providerId="LiveId" clId="{BA4A45E7-AC0F-439A-9D3E-3CA2546A358A}" dt="2025-04-22T03:47:12.559" v="494" actId="26606"/>
          <ac:spMkLst>
            <pc:docMk/>
            <pc:sldMk cId="56299844" sldId="275"/>
            <ac:spMk id="89" creationId="{214405D8-E077-46B2-A354-F9D6623B8753}"/>
          </ac:spMkLst>
        </pc:spChg>
        <pc:spChg chg="add del">
          <ac:chgData name="Dhrumil Shah" userId="299d52ceeff24e43" providerId="LiveId" clId="{BA4A45E7-AC0F-439A-9D3E-3CA2546A358A}" dt="2025-04-22T03:47:12.559" v="494" actId="26606"/>
          <ac:spMkLst>
            <pc:docMk/>
            <pc:sldMk cId="56299844" sldId="275"/>
            <ac:spMk id="90" creationId="{B41E1814-724C-A105-B686-B982A6A2FBD8}"/>
          </ac:spMkLst>
        </pc:spChg>
        <pc:spChg chg="add del">
          <ac:chgData name="Dhrumil Shah" userId="299d52ceeff24e43" providerId="LiveId" clId="{BA4A45E7-AC0F-439A-9D3E-3CA2546A358A}" dt="2025-04-22T03:47:13.530" v="496" actId="26606"/>
          <ac:spMkLst>
            <pc:docMk/>
            <pc:sldMk cId="56299844" sldId="275"/>
            <ac:spMk id="94" creationId="{15BF20A1-7C3A-4BEC-BE35-8AA3E9F011CA}"/>
          </ac:spMkLst>
        </pc:spChg>
        <pc:spChg chg="add del">
          <ac:chgData name="Dhrumil Shah" userId="299d52ceeff24e43" providerId="LiveId" clId="{BA4A45E7-AC0F-439A-9D3E-3CA2546A358A}" dt="2025-04-22T03:47:13.530" v="496" actId="26606"/>
          <ac:spMkLst>
            <pc:docMk/>
            <pc:sldMk cId="56299844" sldId="275"/>
            <ac:spMk id="97" creationId="{7FDEDC12-69DE-40B2-9801-E7FFEC7C1727}"/>
          </ac:spMkLst>
        </pc:spChg>
        <pc:spChg chg="add del">
          <ac:chgData name="Dhrumil Shah" userId="299d52ceeff24e43" providerId="LiveId" clId="{BA4A45E7-AC0F-439A-9D3E-3CA2546A358A}" dt="2025-04-22T03:47:15.131" v="498" actId="26606"/>
          <ac:spMkLst>
            <pc:docMk/>
            <pc:sldMk cId="56299844" sldId="275"/>
            <ac:spMk id="99" creationId="{72D39BA1-70F5-49E7-967E-02D756EF88B4}"/>
          </ac:spMkLst>
        </pc:spChg>
        <pc:spChg chg="add del">
          <ac:chgData name="Dhrumil Shah" userId="299d52ceeff24e43" providerId="LiveId" clId="{BA4A45E7-AC0F-439A-9D3E-3CA2546A358A}" dt="2025-04-22T03:47:15.131" v="498" actId="26606"/>
          <ac:spMkLst>
            <pc:docMk/>
            <pc:sldMk cId="56299844" sldId="275"/>
            <ac:spMk id="100" creationId="{7ABAAEB2-A303-4F64-A85D-C926849F9815}"/>
          </ac:spMkLst>
        </pc:spChg>
        <pc:spChg chg="add del">
          <ac:chgData name="Dhrumil Shah" userId="299d52ceeff24e43" providerId="LiveId" clId="{BA4A45E7-AC0F-439A-9D3E-3CA2546A358A}" dt="2025-04-22T03:47:15.131" v="498" actId="26606"/>
          <ac:spMkLst>
            <pc:docMk/>
            <pc:sldMk cId="56299844" sldId="275"/>
            <ac:spMk id="101" creationId="{CA4E02F8-D27B-4174-800A-28E53C801144}"/>
          </ac:spMkLst>
        </pc:spChg>
        <pc:spChg chg="add del">
          <ac:chgData name="Dhrumil Shah" userId="299d52ceeff24e43" providerId="LiveId" clId="{BA4A45E7-AC0F-439A-9D3E-3CA2546A358A}" dt="2025-04-22T03:47:15.131" v="498" actId="26606"/>
          <ac:spMkLst>
            <pc:docMk/>
            <pc:sldMk cId="56299844" sldId="275"/>
            <ac:spMk id="102" creationId="{214405D8-E077-46B2-A354-F9D6623B8753}"/>
          </ac:spMkLst>
        </pc:spChg>
        <pc:spChg chg="add del">
          <ac:chgData name="Dhrumil Shah" userId="299d52ceeff24e43" providerId="LiveId" clId="{BA4A45E7-AC0F-439A-9D3E-3CA2546A358A}" dt="2025-04-22T03:47:15.131" v="498" actId="26606"/>
          <ac:spMkLst>
            <pc:docMk/>
            <pc:sldMk cId="56299844" sldId="275"/>
            <ac:spMk id="103" creationId="{B41E1814-724C-A105-B686-B982A6A2FBD8}"/>
          </ac:spMkLst>
        </pc:spChg>
        <pc:spChg chg="add del">
          <ac:chgData name="Dhrumil Shah" userId="299d52ceeff24e43" providerId="LiveId" clId="{BA4A45E7-AC0F-439A-9D3E-3CA2546A358A}" dt="2025-04-22T03:47:22.290" v="502" actId="26606"/>
          <ac:spMkLst>
            <pc:docMk/>
            <pc:sldMk cId="56299844" sldId="275"/>
            <ac:spMk id="105" creationId="{372BF3B0-2532-43DB-845E-3BACBDC6B709}"/>
          </ac:spMkLst>
        </pc:spChg>
        <pc:spChg chg="add del">
          <ac:chgData name="Dhrumil Shah" userId="299d52ceeff24e43" providerId="LiveId" clId="{BA4A45E7-AC0F-439A-9D3E-3CA2546A358A}" dt="2025-04-22T03:47:22.290" v="502" actId="26606"/>
          <ac:spMkLst>
            <pc:docMk/>
            <pc:sldMk cId="56299844" sldId="275"/>
            <ac:spMk id="106" creationId="{3E2ED516-9A53-4265-A33F-48B4B93B4A52}"/>
          </ac:spMkLst>
        </pc:spChg>
        <pc:spChg chg="add del">
          <ac:chgData name="Dhrumil Shah" userId="299d52ceeff24e43" providerId="LiveId" clId="{BA4A45E7-AC0F-439A-9D3E-3CA2546A358A}" dt="2025-04-22T03:47:22.290" v="502" actId="26606"/>
          <ac:spMkLst>
            <pc:docMk/>
            <pc:sldMk cId="56299844" sldId="275"/>
            <ac:spMk id="107" creationId="{D6B6E05D-D164-4430-AD8F-F6108F871466}"/>
          </ac:spMkLst>
        </pc:spChg>
        <pc:spChg chg="add del">
          <ac:chgData name="Dhrumil Shah" userId="299d52ceeff24e43" providerId="LiveId" clId="{BA4A45E7-AC0F-439A-9D3E-3CA2546A358A}" dt="2025-04-22T03:47:22.290" v="502" actId="26606"/>
          <ac:spMkLst>
            <pc:docMk/>
            <pc:sldMk cId="56299844" sldId="275"/>
            <ac:spMk id="108" creationId="{DB8011AF-6580-44AD-823B-35F4AD13D836}"/>
          </ac:spMkLst>
        </pc:spChg>
        <pc:spChg chg="add mod">
          <ac:chgData name="Dhrumil Shah" userId="299d52ceeff24e43" providerId="LiveId" clId="{BA4A45E7-AC0F-439A-9D3E-3CA2546A358A}" dt="2025-04-22T03:49:35.033" v="534" actId="14100"/>
          <ac:spMkLst>
            <pc:docMk/>
            <pc:sldMk cId="56299844" sldId="275"/>
            <ac:spMk id="109" creationId="{1B43C861-CEBD-D9F5-CCC9-FF2EA530380C}"/>
          </ac:spMkLst>
        </pc:spChg>
        <pc:spChg chg="add del">
          <ac:chgData name="Dhrumil Shah" userId="299d52ceeff24e43" providerId="LiveId" clId="{BA4A45E7-AC0F-439A-9D3E-3CA2546A358A}" dt="2025-04-22T03:47:22.277" v="501" actId="26606"/>
          <ac:spMkLst>
            <pc:docMk/>
            <pc:sldMk cId="56299844" sldId="275"/>
            <ac:spMk id="114" creationId="{72D39BA1-70F5-49E7-967E-02D756EF88B4}"/>
          </ac:spMkLst>
        </pc:spChg>
        <pc:spChg chg="add del">
          <ac:chgData name="Dhrumil Shah" userId="299d52ceeff24e43" providerId="LiveId" clId="{BA4A45E7-AC0F-439A-9D3E-3CA2546A358A}" dt="2025-04-22T03:47:22.277" v="501" actId="26606"/>
          <ac:spMkLst>
            <pc:docMk/>
            <pc:sldMk cId="56299844" sldId="275"/>
            <ac:spMk id="116" creationId="{7ABAAEB2-A303-4F64-A85D-C926849F9815}"/>
          </ac:spMkLst>
        </pc:spChg>
        <pc:spChg chg="add del">
          <ac:chgData name="Dhrumil Shah" userId="299d52ceeff24e43" providerId="LiveId" clId="{BA4A45E7-AC0F-439A-9D3E-3CA2546A358A}" dt="2025-04-22T03:47:22.277" v="501" actId="26606"/>
          <ac:spMkLst>
            <pc:docMk/>
            <pc:sldMk cId="56299844" sldId="275"/>
            <ac:spMk id="118" creationId="{CA4E02F8-D27B-4174-800A-28E53C801144}"/>
          </ac:spMkLst>
        </pc:spChg>
        <pc:spChg chg="add del">
          <ac:chgData name="Dhrumil Shah" userId="299d52ceeff24e43" providerId="LiveId" clId="{BA4A45E7-AC0F-439A-9D3E-3CA2546A358A}" dt="2025-04-22T03:47:22.277" v="501" actId="26606"/>
          <ac:spMkLst>
            <pc:docMk/>
            <pc:sldMk cId="56299844" sldId="275"/>
            <ac:spMk id="120" creationId="{214405D8-E077-46B2-A354-F9D6623B8753}"/>
          </ac:spMkLst>
        </pc:spChg>
        <pc:spChg chg="add">
          <ac:chgData name="Dhrumil Shah" userId="299d52ceeff24e43" providerId="LiveId" clId="{BA4A45E7-AC0F-439A-9D3E-3CA2546A358A}" dt="2025-04-22T03:47:22.290" v="502" actId="26606"/>
          <ac:spMkLst>
            <pc:docMk/>
            <pc:sldMk cId="56299844" sldId="275"/>
            <ac:spMk id="122" creationId="{372BF3B0-2532-43DB-845E-3BACBDC6B709}"/>
          </ac:spMkLst>
        </pc:spChg>
        <pc:spChg chg="add">
          <ac:chgData name="Dhrumil Shah" userId="299d52ceeff24e43" providerId="LiveId" clId="{BA4A45E7-AC0F-439A-9D3E-3CA2546A358A}" dt="2025-04-22T03:47:22.290" v="502" actId="26606"/>
          <ac:spMkLst>
            <pc:docMk/>
            <pc:sldMk cId="56299844" sldId="275"/>
            <ac:spMk id="123" creationId="{3E2ED516-9A53-4265-A33F-48B4B93B4A52}"/>
          </ac:spMkLst>
        </pc:spChg>
        <pc:spChg chg="add">
          <ac:chgData name="Dhrumil Shah" userId="299d52ceeff24e43" providerId="LiveId" clId="{BA4A45E7-AC0F-439A-9D3E-3CA2546A358A}" dt="2025-04-22T03:47:22.290" v="502" actId="26606"/>
          <ac:spMkLst>
            <pc:docMk/>
            <pc:sldMk cId="56299844" sldId="275"/>
            <ac:spMk id="124" creationId="{D6B6E05D-D164-4430-AD8F-F6108F871466}"/>
          </ac:spMkLst>
        </pc:spChg>
        <pc:spChg chg="add">
          <ac:chgData name="Dhrumil Shah" userId="299d52ceeff24e43" providerId="LiveId" clId="{BA4A45E7-AC0F-439A-9D3E-3CA2546A358A}" dt="2025-04-22T03:47:22.290" v="502" actId="26606"/>
          <ac:spMkLst>
            <pc:docMk/>
            <pc:sldMk cId="56299844" sldId="275"/>
            <ac:spMk id="125" creationId="{DB8011AF-6580-44AD-823B-35F4AD13D836}"/>
          </ac:spMkLst>
        </pc:spChg>
        <pc:picChg chg="add mod ord">
          <ac:chgData name="Dhrumil Shah" userId="299d52ceeff24e43" providerId="LiveId" clId="{BA4A45E7-AC0F-439A-9D3E-3CA2546A358A}" dt="2025-04-22T03:47:15.184" v="499" actId="26606"/>
          <ac:picMkLst>
            <pc:docMk/>
            <pc:sldMk cId="56299844" sldId="275"/>
            <ac:picMk id="5" creationId="{5D25E641-C3C0-E113-08E2-F572B3688BC6}"/>
          </ac:picMkLst>
        </pc:picChg>
        <pc:picChg chg="add mod ord">
          <ac:chgData name="Dhrumil Shah" userId="299d52ceeff24e43" providerId="LiveId" clId="{BA4A45E7-AC0F-439A-9D3E-3CA2546A358A}" dt="2025-04-22T03:47:15.184" v="499" actId="26606"/>
          <ac:picMkLst>
            <pc:docMk/>
            <pc:sldMk cId="56299844" sldId="275"/>
            <ac:picMk id="7" creationId="{062EBC21-A467-C918-91ED-75F054E76A63}"/>
          </ac:picMkLst>
        </pc:picChg>
        <pc:picChg chg="add del">
          <ac:chgData name="Dhrumil Shah" userId="299d52ceeff24e43" providerId="LiveId" clId="{BA4A45E7-AC0F-439A-9D3E-3CA2546A358A}" dt="2025-04-22T03:46:55.650" v="476" actId="26606"/>
          <ac:picMkLst>
            <pc:docMk/>
            <pc:sldMk cId="56299844" sldId="275"/>
            <ac:picMk id="29" creationId="{B0C4B3D9-75AB-4AAB-B53A-4232B752D2F5}"/>
          </ac:picMkLst>
        </pc:picChg>
        <pc:picChg chg="add del">
          <ac:chgData name="Dhrumil Shah" userId="299d52ceeff24e43" providerId="LiveId" clId="{BA4A45E7-AC0F-439A-9D3E-3CA2546A358A}" dt="2025-04-22T03:46:55.650" v="476" actId="26606"/>
          <ac:picMkLst>
            <pc:docMk/>
            <pc:sldMk cId="56299844" sldId="275"/>
            <ac:picMk id="32" creationId="{72E40AAF-9C56-4002-B55E-6A255814861C}"/>
          </ac:picMkLst>
        </pc:picChg>
        <pc:picChg chg="add del">
          <ac:chgData name="Dhrumil Shah" userId="299d52ceeff24e43" providerId="LiveId" clId="{BA4A45E7-AC0F-439A-9D3E-3CA2546A358A}" dt="2025-04-22T03:46:56.614" v="478" actId="26606"/>
          <ac:picMkLst>
            <pc:docMk/>
            <pc:sldMk cId="56299844" sldId="275"/>
            <ac:picMk id="38" creationId="{43D1E811-F82C-4FC0-8611-6CFC73FD9613}"/>
          </ac:picMkLst>
        </pc:picChg>
        <pc:picChg chg="add del">
          <ac:chgData name="Dhrumil Shah" userId="299d52ceeff24e43" providerId="LiveId" clId="{BA4A45E7-AC0F-439A-9D3E-3CA2546A358A}" dt="2025-04-22T03:46:56.614" v="478" actId="26606"/>
          <ac:picMkLst>
            <pc:docMk/>
            <pc:sldMk cId="56299844" sldId="275"/>
            <ac:picMk id="39" creationId="{AAC6183A-13DD-465B-9338-4D7F5D52394F}"/>
          </ac:picMkLst>
        </pc:picChg>
        <pc:picChg chg="add del">
          <ac:chgData name="Dhrumil Shah" userId="299d52ceeff24e43" providerId="LiveId" clId="{BA4A45E7-AC0F-439A-9D3E-3CA2546A358A}" dt="2025-04-22T03:46:56.614" v="478" actId="26606"/>
          <ac:picMkLst>
            <pc:docMk/>
            <pc:sldMk cId="56299844" sldId="275"/>
            <ac:picMk id="41" creationId="{46D3BD4A-EBCB-4B8A-BA9C-A6927EB621A0}"/>
          </ac:picMkLst>
        </pc:picChg>
        <pc:picChg chg="add del">
          <ac:chgData name="Dhrumil Shah" userId="299d52ceeff24e43" providerId="LiveId" clId="{BA4A45E7-AC0F-439A-9D3E-3CA2546A358A}" dt="2025-04-22T03:46:56.614" v="478" actId="26606"/>
          <ac:picMkLst>
            <pc:docMk/>
            <pc:sldMk cId="56299844" sldId="275"/>
            <ac:picMk id="42" creationId="{F483E078-4237-4FFA-8437-F7E6C799F7BE}"/>
          </ac:picMkLst>
        </pc:picChg>
        <pc:picChg chg="add del">
          <ac:chgData name="Dhrumil Shah" userId="299d52ceeff24e43" providerId="LiveId" clId="{BA4A45E7-AC0F-439A-9D3E-3CA2546A358A}" dt="2025-04-22T03:47:13.530" v="496" actId="26606"/>
          <ac:picMkLst>
            <pc:docMk/>
            <pc:sldMk cId="56299844" sldId="275"/>
            <ac:picMk id="92" creationId="{43D1E811-F82C-4FC0-8611-6CFC73FD9613}"/>
          </ac:picMkLst>
        </pc:picChg>
        <pc:picChg chg="add del">
          <ac:chgData name="Dhrumil Shah" userId="299d52ceeff24e43" providerId="LiveId" clId="{BA4A45E7-AC0F-439A-9D3E-3CA2546A358A}" dt="2025-04-22T03:47:13.530" v="496" actId="26606"/>
          <ac:picMkLst>
            <pc:docMk/>
            <pc:sldMk cId="56299844" sldId="275"/>
            <ac:picMk id="93" creationId="{AAC6183A-13DD-465B-9338-4D7F5D52394F}"/>
          </ac:picMkLst>
        </pc:picChg>
        <pc:picChg chg="add del">
          <ac:chgData name="Dhrumil Shah" userId="299d52ceeff24e43" providerId="LiveId" clId="{BA4A45E7-AC0F-439A-9D3E-3CA2546A358A}" dt="2025-04-22T03:47:13.530" v="496" actId="26606"/>
          <ac:picMkLst>
            <pc:docMk/>
            <pc:sldMk cId="56299844" sldId="275"/>
            <ac:picMk id="95" creationId="{46D3BD4A-EBCB-4B8A-BA9C-A6927EB621A0}"/>
          </ac:picMkLst>
        </pc:picChg>
        <pc:picChg chg="add del">
          <ac:chgData name="Dhrumil Shah" userId="299d52ceeff24e43" providerId="LiveId" clId="{BA4A45E7-AC0F-439A-9D3E-3CA2546A358A}" dt="2025-04-22T03:47:13.530" v="496" actId="26606"/>
          <ac:picMkLst>
            <pc:docMk/>
            <pc:sldMk cId="56299844" sldId="275"/>
            <ac:picMk id="96" creationId="{F483E078-4237-4FFA-8437-F7E6C799F7BE}"/>
          </ac:picMkLst>
        </pc:picChg>
      </pc:sldChg>
      <pc:sldChg chg="addSp delSp modSp new mod setBg setClrOvrMap">
        <pc:chgData name="Dhrumil Shah" userId="299d52ceeff24e43" providerId="LiveId" clId="{BA4A45E7-AC0F-439A-9D3E-3CA2546A358A}" dt="2025-04-22T03:52:46.024" v="611" actId="1076"/>
        <pc:sldMkLst>
          <pc:docMk/>
          <pc:sldMk cId="3012176493" sldId="276"/>
        </pc:sldMkLst>
        <pc:spChg chg="mod">
          <ac:chgData name="Dhrumil Shah" userId="299d52ceeff24e43" providerId="LiveId" clId="{BA4A45E7-AC0F-439A-9D3E-3CA2546A358A}" dt="2025-04-22T03:52:42.359" v="610" actId="1076"/>
          <ac:spMkLst>
            <pc:docMk/>
            <pc:sldMk cId="3012176493" sldId="276"/>
            <ac:spMk id="2" creationId="{326AB3C5-AC58-14AB-B6D5-17068F87CA43}"/>
          </ac:spMkLst>
        </pc:spChg>
        <pc:spChg chg="del">
          <ac:chgData name="Dhrumil Shah" userId="299d52ceeff24e43" providerId="LiveId" clId="{BA4A45E7-AC0F-439A-9D3E-3CA2546A358A}" dt="2025-04-22T03:51:36.949" v="586"/>
          <ac:spMkLst>
            <pc:docMk/>
            <pc:sldMk cId="3012176493" sldId="276"/>
            <ac:spMk id="3" creationId="{7AC9C3E6-F561-AA7B-791E-562FAC30451F}"/>
          </ac:spMkLst>
        </pc:spChg>
        <pc:spChg chg="add del">
          <ac:chgData name="Dhrumil Shah" userId="299d52ceeff24e43" providerId="LiveId" clId="{BA4A45E7-AC0F-439A-9D3E-3CA2546A358A}" dt="2025-04-22T03:51:51.805" v="588" actId="26606"/>
          <ac:spMkLst>
            <pc:docMk/>
            <pc:sldMk cId="3012176493" sldId="276"/>
            <ac:spMk id="9" creationId="{25482F9D-E110-434E-9B4F-41A3F5CB2A2F}"/>
          </ac:spMkLst>
        </pc:spChg>
        <pc:spChg chg="add del">
          <ac:chgData name="Dhrumil Shah" userId="299d52ceeff24e43" providerId="LiveId" clId="{BA4A45E7-AC0F-439A-9D3E-3CA2546A358A}" dt="2025-04-22T03:51:51.805" v="588" actId="26606"/>
          <ac:spMkLst>
            <pc:docMk/>
            <pc:sldMk cId="3012176493" sldId="276"/>
            <ac:spMk id="11" creationId="{5779FF2E-BB5C-4805-AAD5-275495A2B7EF}"/>
          </ac:spMkLst>
        </pc:spChg>
        <pc:spChg chg="add del">
          <ac:chgData name="Dhrumil Shah" userId="299d52ceeff24e43" providerId="LiveId" clId="{BA4A45E7-AC0F-439A-9D3E-3CA2546A358A}" dt="2025-04-22T03:51:52.883" v="590" actId="26606"/>
          <ac:spMkLst>
            <pc:docMk/>
            <pc:sldMk cId="3012176493" sldId="276"/>
            <ac:spMk id="12" creationId="{1288C528-6850-4309-8D5E-276D46744006}"/>
          </ac:spMkLst>
        </pc:spChg>
        <pc:spChg chg="add del">
          <ac:chgData name="Dhrumil Shah" userId="299d52ceeff24e43" providerId="LiveId" clId="{BA4A45E7-AC0F-439A-9D3E-3CA2546A358A}" dt="2025-04-22T03:51:51.805" v="588" actId="26606"/>
          <ac:spMkLst>
            <pc:docMk/>
            <pc:sldMk cId="3012176493" sldId="276"/>
            <ac:spMk id="13" creationId="{6EB83258-50E7-4A51-8C48-ADA7CD7FCA02}"/>
          </ac:spMkLst>
        </pc:spChg>
        <pc:spChg chg="add del">
          <ac:chgData name="Dhrumil Shah" userId="299d52ceeff24e43" providerId="LiveId" clId="{BA4A45E7-AC0F-439A-9D3E-3CA2546A358A}" dt="2025-04-22T03:51:52.883" v="590" actId="26606"/>
          <ac:spMkLst>
            <pc:docMk/>
            <pc:sldMk cId="3012176493" sldId="276"/>
            <ac:spMk id="14" creationId="{E83C4BF2-CE85-4725-91F5-903A0C253504}"/>
          </ac:spMkLst>
        </pc:spChg>
        <pc:spChg chg="add del">
          <ac:chgData name="Dhrumil Shah" userId="299d52ceeff24e43" providerId="LiveId" clId="{BA4A45E7-AC0F-439A-9D3E-3CA2546A358A}" dt="2025-04-22T03:51:51.805" v="588" actId="26606"/>
          <ac:spMkLst>
            <pc:docMk/>
            <pc:sldMk cId="3012176493" sldId="276"/>
            <ac:spMk id="15" creationId="{A4188960-1398-409C-BA5D-F87CCB743390}"/>
          </ac:spMkLst>
        </pc:spChg>
        <pc:spChg chg="add del">
          <ac:chgData name="Dhrumil Shah" userId="299d52ceeff24e43" providerId="LiveId" clId="{BA4A45E7-AC0F-439A-9D3E-3CA2546A358A}" dt="2025-04-22T03:51:52.883" v="590" actId="26606"/>
          <ac:spMkLst>
            <pc:docMk/>
            <pc:sldMk cId="3012176493" sldId="276"/>
            <ac:spMk id="16" creationId="{F7E85553-125B-468C-B123-443207482B3E}"/>
          </ac:spMkLst>
        </pc:spChg>
        <pc:spChg chg="add del">
          <ac:chgData name="Dhrumil Shah" userId="299d52ceeff24e43" providerId="LiveId" clId="{BA4A45E7-AC0F-439A-9D3E-3CA2546A358A}" dt="2025-04-22T03:51:52.883" v="590" actId="26606"/>
          <ac:spMkLst>
            <pc:docMk/>
            <pc:sldMk cId="3012176493" sldId="276"/>
            <ac:spMk id="17" creationId="{0CA5F670-81D9-A5FF-C653-034CAE2505CC}"/>
          </ac:spMkLst>
        </pc:spChg>
        <pc:spChg chg="add del">
          <ac:chgData name="Dhrumil Shah" userId="299d52ceeff24e43" providerId="LiveId" clId="{BA4A45E7-AC0F-439A-9D3E-3CA2546A358A}" dt="2025-04-22T03:51:52.883" v="590" actId="26606"/>
          <ac:spMkLst>
            <pc:docMk/>
            <pc:sldMk cId="3012176493" sldId="276"/>
            <ac:spMk id="18" creationId="{C1DE0CAB-0099-47AE-8A9D-F0C80866669D}"/>
          </ac:spMkLst>
        </pc:spChg>
        <pc:spChg chg="add del">
          <ac:chgData name="Dhrumil Shah" userId="299d52ceeff24e43" providerId="LiveId" clId="{BA4A45E7-AC0F-439A-9D3E-3CA2546A358A}" dt="2025-04-22T03:51:54.353" v="592" actId="26606"/>
          <ac:spMkLst>
            <pc:docMk/>
            <pc:sldMk cId="3012176493" sldId="276"/>
            <ac:spMk id="20" creationId="{25482F9D-E110-434E-9B4F-41A3F5CB2A2F}"/>
          </ac:spMkLst>
        </pc:spChg>
        <pc:spChg chg="add del">
          <ac:chgData name="Dhrumil Shah" userId="299d52ceeff24e43" providerId="LiveId" clId="{BA4A45E7-AC0F-439A-9D3E-3CA2546A358A}" dt="2025-04-22T03:51:54.353" v="592" actId="26606"/>
          <ac:spMkLst>
            <pc:docMk/>
            <pc:sldMk cId="3012176493" sldId="276"/>
            <ac:spMk id="21" creationId="{5779FF2E-BB5C-4805-AAD5-275495A2B7EF}"/>
          </ac:spMkLst>
        </pc:spChg>
        <pc:spChg chg="add del">
          <ac:chgData name="Dhrumil Shah" userId="299d52ceeff24e43" providerId="LiveId" clId="{BA4A45E7-AC0F-439A-9D3E-3CA2546A358A}" dt="2025-04-22T03:51:54.353" v="592" actId="26606"/>
          <ac:spMkLst>
            <pc:docMk/>
            <pc:sldMk cId="3012176493" sldId="276"/>
            <ac:spMk id="22" creationId="{6EB83258-50E7-4A51-8C48-ADA7CD7FCA02}"/>
          </ac:spMkLst>
        </pc:spChg>
        <pc:spChg chg="add del">
          <ac:chgData name="Dhrumil Shah" userId="299d52ceeff24e43" providerId="LiveId" clId="{BA4A45E7-AC0F-439A-9D3E-3CA2546A358A}" dt="2025-04-22T03:51:54.353" v="592" actId="26606"/>
          <ac:spMkLst>
            <pc:docMk/>
            <pc:sldMk cId="3012176493" sldId="276"/>
            <ac:spMk id="23" creationId="{A4188960-1398-409C-BA5D-F87CCB743390}"/>
          </ac:spMkLst>
        </pc:spChg>
        <pc:spChg chg="add">
          <ac:chgData name="Dhrumil Shah" userId="299d52ceeff24e43" providerId="LiveId" clId="{BA4A45E7-AC0F-439A-9D3E-3CA2546A358A}" dt="2025-04-22T03:51:56.219" v="595" actId="26606"/>
          <ac:spMkLst>
            <pc:docMk/>
            <pc:sldMk cId="3012176493" sldId="276"/>
            <ac:spMk id="28" creationId="{25482F9D-E110-434E-9B4F-41A3F5CB2A2F}"/>
          </ac:spMkLst>
        </pc:spChg>
        <pc:spChg chg="add">
          <ac:chgData name="Dhrumil Shah" userId="299d52ceeff24e43" providerId="LiveId" clId="{BA4A45E7-AC0F-439A-9D3E-3CA2546A358A}" dt="2025-04-22T03:51:56.219" v="595" actId="26606"/>
          <ac:spMkLst>
            <pc:docMk/>
            <pc:sldMk cId="3012176493" sldId="276"/>
            <ac:spMk id="29" creationId="{5779FF2E-BB5C-4805-AAD5-275495A2B7EF}"/>
          </ac:spMkLst>
        </pc:spChg>
        <pc:spChg chg="add">
          <ac:chgData name="Dhrumil Shah" userId="299d52ceeff24e43" providerId="LiveId" clId="{BA4A45E7-AC0F-439A-9D3E-3CA2546A358A}" dt="2025-04-22T03:51:56.219" v="595" actId="26606"/>
          <ac:spMkLst>
            <pc:docMk/>
            <pc:sldMk cId="3012176493" sldId="276"/>
            <ac:spMk id="30" creationId="{6EB83258-50E7-4A51-8C48-ADA7CD7FCA02}"/>
          </ac:spMkLst>
        </pc:spChg>
        <pc:spChg chg="add">
          <ac:chgData name="Dhrumil Shah" userId="299d52ceeff24e43" providerId="LiveId" clId="{BA4A45E7-AC0F-439A-9D3E-3CA2546A358A}" dt="2025-04-22T03:51:56.219" v="595" actId="26606"/>
          <ac:spMkLst>
            <pc:docMk/>
            <pc:sldMk cId="3012176493" sldId="276"/>
            <ac:spMk id="31" creationId="{A4188960-1398-409C-BA5D-F87CCB743390}"/>
          </ac:spMkLst>
        </pc:spChg>
        <pc:graphicFrameChg chg="add del mod modGraphic">
          <ac:chgData name="Dhrumil Shah" userId="299d52ceeff24e43" providerId="LiveId" clId="{BA4A45E7-AC0F-439A-9D3E-3CA2546A358A}" dt="2025-04-22T03:51:56.219" v="595" actId="26606"/>
          <ac:graphicFrameMkLst>
            <pc:docMk/>
            <pc:sldMk cId="3012176493" sldId="276"/>
            <ac:graphicFrameMk id="4" creationId="{91C28336-9855-D1BD-67F1-16855304CE52}"/>
          </ac:graphicFrameMkLst>
        </pc:graphicFrameChg>
        <pc:graphicFrameChg chg="add del">
          <ac:chgData name="Dhrumil Shah" userId="299d52ceeff24e43" providerId="LiveId" clId="{BA4A45E7-AC0F-439A-9D3E-3CA2546A358A}" dt="2025-04-22T03:51:52.883" v="590" actId="26606"/>
          <ac:graphicFrameMkLst>
            <pc:docMk/>
            <pc:sldMk cId="3012176493" sldId="276"/>
            <ac:graphicFrameMk id="7" creationId="{91C28336-9855-D1BD-67F1-16855304CE52}"/>
          </ac:graphicFrameMkLst>
        </pc:graphicFrameChg>
        <pc:graphicFrameChg chg="add del">
          <ac:chgData name="Dhrumil Shah" userId="299d52ceeff24e43" providerId="LiveId" clId="{BA4A45E7-AC0F-439A-9D3E-3CA2546A358A}" dt="2025-04-22T03:51:54.353" v="592" actId="26606"/>
          <ac:graphicFrameMkLst>
            <pc:docMk/>
            <pc:sldMk cId="3012176493" sldId="276"/>
            <ac:graphicFrameMk id="24" creationId="{91C28336-9855-D1BD-67F1-16855304CE52}"/>
          </ac:graphicFrameMkLst>
        </pc:graphicFrameChg>
        <pc:graphicFrameChg chg="add del">
          <ac:chgData name="Dhrumil Shah" userId="299d52ceeff24e43" providerId="LiveId" clId="{BA4A45E7-AC0F-439A-9D3E-3CA2546A358A}" dt="2025-04-22T03:51:56.199" v="594" actId="26606"/>
          <ac:graphicFrameMkLst>
            <pc:docMk/>
            <pc:sldMk cId="3012176493" sldId="276"/>
            <ac:graphicFrameMk id="26" creationId="{91C28336-9855-D1BD-67F1-16855304CE52}"/>
          </ac:graphicFrameMkLst>
        </pc:graphicFrameChg>
        <pc:graphicFrameChg chg="add mod modGraphic">
          <ac:chgData name="Dhrumil Shah" userId="299d52ceeff24e43" providerId="LiveId" clId="{BA4A45E7-AC0F-439A-9D3E-3CA2546A358A}" dt="2025-04-22T03:52:46.024" v="611" actId="1076"/>
          <ac:graphicFrameMkLst>
            <pc:docMk/>
            <pc:sldMk cId="3012176493" sldId="276"/>
            <ac:graphicFrameMk id="32" creationId="{91C28336-9855-D1BD-67F1-16855304CE52}"/>
          </ac:graphicFrameMkLst>
        </pc:graphicFrameChg>
      </pc:sldChg>
      <pc:sldChg chg="addSp delSp modSp new mod setBg">
        <pc:chgData name="Dhrumil Shah" userId="299d52ceeff24e43" providerId="LiveId" clId="{BA4A45E7-AC0F-439A-9D3E-3CA2546A358A}" dt="2025-04-22T14:24:45.672" v="930" actId="255"/>
        <pc:sldMkLst>
          <pc:docMk/>
          <pc:sldMk cId="1113554049" sldId="277"/>
        </pc:sldMkLst>
        <pc:spChg chg="mod">
          <ac:chgData name="Dhrumil Shah" userId="299d52ceeff24e43" providerId="LiveId" clId="{BA4A45E7-AC0F-439A-9D3E-3CA2546A358A}" dt="2025-04-22T14:17:07.494" v="665" actId="26606"/>
          <ac:spMkLst>
            <pc:docMk/>
            <pc:sldMk cId="1113554049" sldId="277"/>
            <ac:spMk id="2" creationId="{6708E539-CC4A-154E-3571-4DC826F90DED}"/>
          </ac:spMkLst>
        </pc:spChg>
        <pc:spChg chg="del mod">
          <ac:chgData name="Dhrumil Shah" userId="299d52ceeff24e43" providerId="LiveId" clId="{BA4A45E7-AC0F-439A-9D3E-3CA2546A358A}" dt="2025-04-22T14:16:41.289" v="650"/>
          <ac:spMkLst>
            <pc:docMk/>
            <pc:sldMk cId="1113554049" sldId="277"/>
            <ac:spMk id="3" creationId="{351E6664-00F7-B40A-C1A0-528214A2DD02}"/>
          </ac:spMkLst>
        </pc:spChg>
        <pc:spChg chg="add mod">
          <ac:chgData name="Dhrumil Shah" userId="299d52ceeff24e43" providerId="LiveId" clId="{BA4A45E7-AC0F-439A-9D3E-3CA2546A358A}" dt="2025-04-22T14:24:45.672" v="930" actId="255"/>
          <ac:spMkLst>
            <pc:docMk/>
            <pc:sldMk cId="1113554049" sldId="277"/>
            <ac:spMk id="11" creationId="{218A3C90-6954-73E7-9D25-08CC9D551546}"/>
          </ac:spMkLst>
        </pc:spChg>
        <pc:spChg chg="add">
          <ac:chgData name="Dhrumil Shah" userId="299d52ceeff24e43" providerId="LiveId" clId="{BA4A45E7-AC0F-439A-9D3E-3CA2546A358A}" dt="2025-04-22T14:17:07.494" v="665" actId="26606"/>
          <ac:spMkLst>
            <pc:docMk/>
            <pc:sldMk cId="1113554049" sldId="277"/>
            <ac:spMk id="14" creationId="{8B492709-649E-4E14-A6A6-05FABE485870}"/>
          </ac:spMkLst>
        </pc:spChg>
        <pc:spChg chg="add">
          <ac:chgData name="Dhrumil Shah" userId="299d52ceeff24e43" providerId="LiveId" clId="{BA4A45E7-AC0F-439A-9D3E-3CA2546A358A}" dt="2025-04-22T14:17:07.494" v="665" actId="26606"/>
          <ac:spMkLst>
            <pc:docMk/>
            <pc:sldMk cId="1113554049" sldId="277"/>
            <ac:spMk id="16" creationId="{2031451A-130B-45DD-B7C6-A6F2FF3ABE2A}"/>
          </ac:spMkLst>
        </pc:spChg>
        <pc:spChg chg="add">
          <ac:chgData name="Dhrumil Shah" userId="299d52ceeff24e43" providerId="LiveId" clId="{BA4A45E7-AC0F-439A-9D3E-3CA2546A358A}" dt="2025-04-22T14:17:07.494" v="665" actId="26606"/>
          <ac:spMkLst>
            <pc:docMk/>
            <pc:sldMk cId="1113554049" sldId="277"/>
            <ac:spMk id="18" creationId="{2CAC2C5F-4455-4DF2-AD20-A3D79ECE14B4}"/>
          </ac:spMkLst>
        </pc:spChg>
        <pc:picChg chg="add mod">
          <ac:chgData name="Dhrumil Shah" userId="299d52ceeff24e43" providerId="LiveId" clId="{BA4A45E7-AC0F-439A-9D3E-3CA2546A358A}" dt="2025-04-22T14:17:07.494" v="665" actId="26606"/>
          <ac:picMkLst>
            <pc:docMk/>
            <pc:sldMk cId="1113554049" sldId="277"/>
            <ac:picMk id="5" creationId="{E5886608-399A-7AB6-EC41-FC18D3146582}"/>
          </ac:picMkLst>
        </pc:picChg>
        <pc:picChg chg="add mod">
          <ac:chgData name="Dhrumil Shah" userId="299d52ceeff24e43" providerId="LiveId" clId="{BA4A45E7-AC0F-439A-9D3E-3CA2546A358A}" dt="2025-04-22T14:17:07.494" v="665" actId="26606"/>
          <ac:picMkLst>
            <pc:docMk/>
            <pc:sldMk cId="1113554049" sldId="277"/>
            <ac:picMk id="7" creationId="{DB9D7FC1-F3C4-CE74-108D-67450D3840E8}"/>
          </ac:picMkLst>
        </pc:pic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ata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F190D7-6B31-4216-A3A8-007973FB4AF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49747AD0-619A-4D6F-8D30-A439A6B164AA}">
      <dgm:prSet/>
      <dgm:spPr/>
      <dgm:t>
        <a:bodyPr/>
        <a:lstStyle/>
        <a:p>
          <a:pPr>
            <a:defRPr b="1"/>
          </a:pPr>
          <a:r>
            <a:rPr lang="en-US" b="0" i="0"/>
            <a:t>Start Date: September 10, 2024</a:t>
          </a:r>
          <a:endParaRPr lang="en-US"/>
        </a:p>
      </dgm:t>
    </dgm:pt>
    <dgm:pt modelId="{48FA7384-E040-4C7E-9C5A-3384B858698B}" type="parTrans" cxnId="{1E11F185-B111-48B8-95B1-C74860E00788}">
      <dgm:prSet/>
      <dgm:spPr/>
      <dgm:t>
        <a:bodyPr/>
        <a:lstStyle/>
        <a:p>
          <a:endParaRPr lang="en-US"/>
        </a:p>
      </dgm:t>
    </dgm:pt>
    <dgm:pt modelId="{D6329F90-E35D-41EC-8E1D-74DE79E47367}" type="sibTrans" cxnId="{1E11F185-B111-48B8-95B1-C74860E00788}">
      <dgm:prSet/>
      <dgm:spPr/>
      <dgm:t>
        <a:bodyPr/>
        <a:lstStyle/>
        <a:p>
          <a:endParaRPr lang="en-US"/>
        </a:p>
      </dgm:t>
    </dgm:pt>
    <dgm:pt modelId="{A0233A0C-8B0C-44F5-8106-8D9929DC5733}">
      <dgm:prSet/>
      <dgm:spPr/>
      <dgm:t>
        <a:bodyPr/>
        <a:lstStyle/>
        <a:p>
          <a:pPr>
            <a:defRPr b="1"/>
          </a:pPr>
          <a:r>
            <a:rPr lang="en-US" b="0" i="0"/>
            <a:t>Sponsor Approval: November 6, 2024 post-deck presentation</a:t>
          </a:r>
          <a:endParaRPr lang="en-US"/>
        </a:p>
      </dgm:t>
    </dgm:pt>
    <dgm:pt modelId="{EC3E75AA-11C8-466E-94F6-1CFF1EF2F115}" type="parTrans" cxnId="{1FCC7BEF-94B0-40DC-8868-4B1F8905F197}">
      <dgm:prSet/>
      <dgm:spPr/>
      <dgm:t>
        <a:bodyPr/>
        <a:lstStyle/>
        <a:p>
          <a:endParaRPr lang="en-US"/>
        </a:p>
      </dgm:t>
    </dgm:pt>
    <dgm:pt modelId="{1CD1F120-286E-4606-8872-478417DAF330}" type="sibTrans" cxnId="{1FCC7BEF-94B0-40DC-8868-4B1F8905F197}">
      <dgm:prSet/>
      <dgm:spPr/>
      <dgm:t>
        <a:bodyPr/>
        <a:lstStyle/>
        <a:p>
          <a:endParaRPr lang="en-US"/>
        </a:p>
      </dgm:t>
    </dgm:pt>
    <dgm:pt modelId="{47C63750-A243-426F-8A7D-CF66A8E75D28}">
      <dgm:prSet/>
      <dgm:spPr/>
      <dgm:t>
        <a:bodyPr/>
        <a:lstStyle/>
        <a:p>
          <a:pPr>
            <a:defRPr b="1"/>
          </a:pPr>
          <a:r>
            <a:rPr lang="en-US" b="0" i="0"/>
            <a:t>Sprints: All configuration and testing occur in 2-week Agile sprints</a:t>
          </a:r>
          <a:endParaRPr lang="en-US"/>
        </a:p>
      </dgm:t>
    </dgm:pt>
    <dgm:pt modelId="{9551A463-596C-4F00-B245-65C6432715E5}" type="parTrans" cxnId="{9D23D21A-E6A2-46AB-9F1C-D349F3F9AAD3}">
      <dgm:prSet/>
      <dgm:spPr/>
      <dgm:t>
        <a:bodyPr/>
        <a:lstStyle/>
        <a:p>
          <a:endParaRPr lang="en-US"/>
        </a:p>
      </dgm:t>
    </dgm:pt>
    <dgm:pt modelId="{BBE0B753-1977-4937-8763-E8F561EBC1FF}" type="sibTrans" cxnId="{9D23D21A-E6A2-46AB-9F1C-D349F3F9AAD3}">
      <dgm:prSet/>
      <dgm:spPr/>
      <dgm:t>
        <a:bodyPr/>
        <a:lstStyle/>
        <a:p>
          <a:endParaRPr lang="en-US"/>
        </a:p>
      </dgm:t>
    </dgm:pt>
    <dgm:pt modelId="{B4D40689-1DF5-47FF-9EF7-D24A4C0D78F7}">
      <dgm:prSet/>
      <dgm:spPr/>
      <dgm:t>
        <a:bodyPr/>
        <a:lstStyle/>
        <a:p>
          <a:pPr>
            <a:defRPr b="1"/>
          </a:pPr>
          <a:r>
            <a:rPr lang="en-US" b="0" i="0"/>
            <a:t>Constraints:</a:t>
          </a:r>
          <a:endParaRPr lang="en-US"/>
        </a:p>
      </dgm:t>
    </dgm:pt>
    <dgm:pt modelId="{B9823B95-F784-4F1F-BC32-0E7B45C6D90C}" type="parTrans" cxnId="{8AE32870-3045-461C-A9B8-E00E3BA7DF52}">
      <dgm:prSet/>
      <dgm:spPr/>
      <dgm:t>
        <a:bodyPr/>
        <a:lstStyle/>
        <a:p>
          <a:endParaRPr lang="en-US"/>
        </a:p>
      </dgm:t>
    </dgm:pt>
    <dgm:pt modelId="{67461CD9-8686-47D1-AB89-D2272F79C8B8}" type="sibTrans" cxnId="{8AE32870-3045-461C-A9B8-E00E3BA7DF52}">
      <dgm:prSet/>
      <dgm:spPr/>
      <dgm:t>
        <a:bodyPr/>
        <a:lstStyle/>
        <a:p>
          <a:endParaRPr lang="en-US"/>
        </a:p>
      </dgm:t>
    </dgm:pt>
    <dgm:pt modelId="{0533BE7F-F518-4D3A-8B82-4EECBF20F555}">
      <dgm:prSet/>
      <dgm:spPr/>
      <dgm:t>
        <a:bodyPr/>
        <a:lstStyle/>
        <a:p>
          <a:r>
            <a:rPr lang="en-US" b="0" i="0"/>
            <a:t>Shipment lead time for inspection hardware</a:t>
          </a:r>
          <a:endParaRPr lang="en-US"/>
        </a:p>
      </dgm:t>
    </dgm:pt>
    <dgm:pt modelId="{6BBBA619-ACAE-4D27-93FF-408CF956ED73}" type="parTrans" cxnId="{1B387795-0BB1-4BAD-B239-A2727953C02D}">
      <dgm:prSet/>
      <dgm:spPr/>
      <dgm:t>
        <a:bodyPr/>
        <a:lstStyle/>
        <a:p>
          <a:endParaRPr lang="en-US"/>
        </a:p>
      </dgm:t>
    </dgm:pt>
    <dgm:pt modelId="{41B27E2B-930C-4B18-980F-10B25B537587}" type="sibTrans" cxnId="{1B387795-0BB1-4BAD-B239-A2727953C02D}">
      <dgm:prSet/>
      <dgm:spPr/>
      <dgm:t>
        <a:bodyPr/>
        <a:lstStyle/>
        <a:p>
          <a:endParaRPr lang="en-US"/>
        </a:p>
      </dgm:t>
    </dgm:pt>
    <dgm:pt modelId="{9D865483-8EC3-4CA0-A710-0238B9D9E43B}">
      <dgm:prSet/>
      <dgm:spPr/>
      <dgm:t>
        <a:bodyPr/>
        <a:lstStyle/>
        <a:p>
          <a:r>
            <a:rPr lang="en-US" b="0" i="0"/>
            <a:t>Contract start of Salesforce advisor (Aurelia Johnson)</a:t>
          </a:r>
          <a:endParaRPr lang="en-US"/>
        </a:p>
      </dgm:t>
    </dgm:pt>
    <dgm:pt modelId="{CA73C764-88A8-4B68-A021-F04C1ECA8C50}" type="parTrans" cxnId="{5B17580E-E9C9-49DB-91AE-D08AF1B9AAAB}">
      <dgm:prSet/>
      <dgm:spPr/>
      <dgm:t>
        <a:bodyPr/>
        <a:lstStyle/>
        <a:p>
          <a:endParaRPr lang="en-US"/>
        </a:p>
      </dgm:t>
    </dgm:pt>
    <dgm:pt modelId="{D42EEE67-7D5C-4E40-ACEE-8A05CA07432F}" type="sibTrans" cxnId="{5B17580E-E9C9-49DB-91AE-D08AF1B9AAAB}">
      <dgm:prSet/>
      <dgm:spPr/>
      <dgm:t>
        <a:bodyPr/>
        <a:lstStyle/>
        <a:p>
          <a:endParaRPr lang="en-US"/>
        </a:p>
      </dgm:t>
    </dgm:pt>
    <dgm:pt modelId="{4815E01F-D5E4-4771-B2C8-9F2C2522E404}">
      <dgm:prSet/>
      <dgm:spPr/>
      <dgm:t>
        <a:bodyPr/>
        <a:lstStyle/>
        <a:p>
          <a:r>
            <a:rPr lang="en-US" b="0" i="0"/>
            <a:t>AI training contingent on live production image data</a:t>
          </a:r>
          <a:endParaRPr lang="en-US"/>
        </a:p>
      </dgm:t>
    </dgm:pt>
    <dgm:pt modelId="{03A0C536-37BB-42C6-9AB7-60B12CDCB98F}" type="parTrans" cxnId="{E0AAFE1B-DE60-4737-AB57-EF0E8E56BFE2}">
      <dgm:prSet/>
      <dgm:spPr/>
      <dgm:t>
        <a:bodyPr/>
        <a:lstStyle/>
        <a:p>
          <a:endParaRPr lang="en-US"/>
        </a:p>
      </dgm:t>
    </dgm:pt>
    <dgm:pt modelId="{A0296A53-D34B-44B8-940C-0DF2D46173CB}" type="sibTrans" cxnId="{E0AAFE1B-DE60-4737-AB57-EF0E8E56BFE2}">
      <dgm:prSet/>
      <dgm:spPr/>
      <dgm:t>
        <a:bodyPr/>
        <a:lstStyle/>
        <a:p>
          <a:endParaRPr lang="en-US"/>
        </a:p>
      </dgm:t>
    </dgm:pt>
    <dgm:pt modelId="{8042F81F-A749-46CD-A8C0-471668202DB6}" type="pres">
      <dgm:prSet presAssocID="{3BF190D7-6B31-4216-A3A8-007973FB4AF4}" presName="hierChild1" presStyleCnt="0">
        <dgm:presLayoutVars>
          <dgm:chPref val="1"/>
          <dgm:dir/>
          <dgm:animOne val="branch"/>
          <dgm:animLvl val="lvl"/>
          <dgm:resizeHandles/>
        </dgm:presLayoutVars>
      </dgm:prSet>
      <dgm:spPr/>
    </dgm:pt>
    <dgm:pt modelId="{86EBD045-E853-485F-949E-5F5E64C884BC}" type="pres">
      <dgm:prSet presAssocID="{49747AD0-619A-4D6F-8D30-A439A6B164AA}" presName="hierRoot1" presStyleCnt="0"/>
      <dgm:spPr/>
    </dgm:pt>
    <dgm:pt modelId="{5929FEC4-379E-41E9-BFBC-64C4EAAC872F}" type="pres">
      <dgm:prSet presAssocID="{49747AD0-619A-4D6F-8D30-A439A6B164AA}" presName="composite" presStyleCnt="0"/>
      <dgm:spPr/>
    </dgm:pt>
    <dgm:pt modelId="{377BB8B9-9D55-4B6B-A091-066E4960F98E}" type="pres">
      <dgm:prSet presAssocID="{49747AD0-619A-4D6F-8D30-A439A6B164AA}" presName="background" presStyleLbl="node0" presStyleIdx="0" presStyleCnt="4"/>
      <dgm:spPr/>
    </dgm:pt>
    <dgm:pt modelId="{2612B623-3BD6-4910-9916-7AD01FBCEC43}" type="pres">
      <dgm:prSet presAssocID="{49747AD0-619A-4D6F-8D30-A439A6B164AA}" presName="text" presStyleLbl="fgAcc0" presStyleIdx="0" presStyleCnt="4">
        <dgm:presLayoutVars>
          <dgm:chPref val="3"/>
        </dgm:presLayoutVars>
      </dgm:prSet>
      <dgm:spPr/>
    </dgm:pt>
    <dgm:pt modelId="{FCEB6B3E-7C22-4C61-ABE4-F6672EB0E16E}" type="pres">
      <dgm:prSet presAssocID="{49747AD0-619A-4D6F-8D30-A439A6B164AA}" presName="hierChild2" presStyleCnt="0"/>
      <dgm:spPr/>
    </dgm:pt>
    <dgm:pt modelId="{227D3FFE-2A30-48F0-9512-4AD5A6AFC295}" type="pres">
      <dgm:prSet presAssocID="{A0233A0C-8B0C-44F5-8106-8D9929DC5733}" presName="hierRoot1" presStyleCnt="0"/>
      <dgm:spPr/>
    </dgm:pt>
    <dgm:pt modelId="{C13D81D8-A910-4CFF-9365-696706263884}" type="pres">
      <dgm:prSet presAssocID="{A0233A0C-8B0C-44F5-8106-8D9929DC5733}" presName="composite" presStyleCnt="0"/>
      <dgm:spPr/>
    </dgm:pt>
    <dgm:pt modelId="{698270EC-142F-4D4C-92CC-B0AFE7810DFF}" type="pres">
      <dgm:prSet presAssocID="{A0233A0C-8B0C-44F5-8106-8D9929DC5733}" presName="background" presStyleLbl="node0" presStyleIdx="1" presStyleCnt="4"/>
      <dgm:spPr/>
    </dgm:pt>
    <dgm:pt modelId="{96CE8E92-E81F-40ED-A848-1A419CA29F04}" type="pres">
      <dgm:prSet presAssocID="{A0233A0C-8B0C-44F5-8106-8D9929DC5733}" presName="text" presStyleLbl="fgAcc0" presStyleIdx="1" presStyleCnt="4">
        <dgm:presLayoutVars>
          <dgm:chPref val="3"/>
        </dgm:presLayoutVars>
      </dgm:prSet>
      <dgm:spPr/>
    </dgm:pt>
    <dgm:pt modelId="{C8DB6579-7434-4AC2-B3F8-1BA006AF2711}" type="pres">
      <dgm:prSet presAssocID="{A0233A0C-8B0C-44F5-8106-8D9929DC5733}" presName="hierChild2" presStyleCnt="0"/>
      <dgm:spPr/>
    </dgm:pt>
    <dgm:pt modelId="{0FF46B81-BAAE-4431-BFFD-C10325840757}" type="pres">
      <dgm:prSet presAssocID="{47C63750-A243-426F-8A7D-CF66A8E75D28}" presName="hierRoot1" presStyleCnt="0"/>
      <dgm:spPr/>
    </dgm:pt>
    <dgm:pt modelId="{3E86274D-B9B6-4D2E-9D8D-3CC121BB6AB4}" type="pres">
      <dgm:prSet presAssocID="{47C63750-A243-426F-8A7D-CF66A8E75D28}" presName="composite" presStyleCnt="0"/>
      <dgm:spPr/>
    </dgm:pt>
    <dgm:pt modelId="{3AC9D599-15E6-4546-A4BA-55DCBF177834}" type="pres">
      <dgm:prSet presAssocID="{47C63750-A243-426F-8A7D-CF66A8E75D28}" presName="background" presStyleLbl="node0" presStyleIdx="2" presStyleCnt="4"/>
      <dgm:spPr/>
    </dgm:pt>
    <dgm:pt modelId="{0899005B-6F30-488A-8DD2-39C289DAB786}" type="pres">
      <dgm:prSet presAssocID="{47C63750-A243-426F-8A7D-CF66A8E75D28}" presName="text" presStyleLbl="fgAcc0" presStyleIdx="2" presStyleCnt="4">
        <dgm:presLayoutVars>
          <dgm:chPref val="3"/>
        </dgm:presLayoutVars>
      </dgm:prSet>
      <dgm:spPr/>
    </dgm:pt>
    <dgm:pt modelId="{C9DDFD28-9B91-4055-B8C7-6BFC6468F35A}" type="pres">
      <dgm:prSet presAssocID="{47C63750-A243-426F-8A7D-CF66A8E75D28}" presName="hierChild2" presStyleCnt="0"/>
      <dgm:spPr/>
    </dgm:pt>
    <dgm:pt modelId="{0463C576-6EA9-4180-9677-28E0739334DB}" type="pres">
      <dgm:prSet presAssocID="{B4D40689-1DF5-47FF-9EF7-D24A4C0D78F7}" presName="hierRoot1" presStyleCnt="0"/>
      <dgm:spPr/>
    </dgm:pt>
    <dgm:pt modelId="{A5C9DFC5-E713-4D0F-AD74-4EDFB13B6A6F}" type="pres">
      <dgm:prSet presAssocID="{B4D40689-1DF5-47FF-9EF7-D24A4C0D78F7}" presName="composite" presStyleCnt="0"/>
      <dgm:spPr/>
    </dgm:pt>
    <dgm:pt modelId="{1B93EBF2-0379-4BC1-87AF-A586E0100557}" type="pres">
      <dgm:prSet presAssocID="{B4D40689-1DF5-47FF-9EF7-D24A4C0D78F7}" presName="background" presStyleLbl="node0" presStyleIdx="3" presStyleCnt="4"/>
      <dgm:spPr/>
    </dgm:pt>
    <dgm:pt modelId="{03B9CDE2-5847-45E5-87C1-95E5F4C83097}" type="pres">
      <dgm:prSet presAssocID="{B4D40689-1DF5-47FF-9EF7-D24A4C0D78F7}" presName="text" presStyleLbl="fgAcc0" presStyleIdx="3" presStyleCnt="4">
        <dgm:presLayoutVars>
          <dgm:chPref val="3"/>
        </dgm:presLayoutVars>
      </dgm:prSet>
      <dgm:spPr/>
    </dgm:pt>
    <dgm:pt modelId="{915DC1F0-0FE5-499F-A789-DAFA2EA32354}" type="pres">
      <dgm:prSet presAssocID="{B4D40689-1DF5-47FF-9EF7-D24A4C0D78F7}" presName="hierChild2" presStyleCnt="0"/>
      <dgm:spPr/>
    </dgm:pt>
    <dgm:pt modelId="{D340D289-F29C-4880-B0C7-337023AB8274}" type="pres">
      <dgm:prSet presAssocID="{6BBBA619-ACAE-4D27-93FF-408CF956ED73}" presName="Name10" presStyleLbl="parChTrans1D2" presStyleIdx="0" presStyleCnt="3"/>
      <dgm:spPr/>
    </dgm:pt>
    <dgm:pt modelId="{57909638-7937-424E-8CD3-291C20177013}" type="pres">
      <dgm:prSet presAssocID="{0533BE7F-F518-4D3A-8B82-4EECBF20F555}" presName="hierRoot2" presStyleCnt="0"/>
      <dgm:spPr/>
    </dgm:pt>
    <dgm:pt modelId="{C95F8FA7-3B3B-4107-A44D-B4A26CBADDF6}" type="pres">
      <dgm:prSet presAssocID="{0533BE7F-F518-4D3A-8B82-4EECBF20F555}" presName="composite2" presStyleCnt="0"/>
      <dgm:spPr/>
    </dgm:pt>
    <dgm:pt modelId="{1A6F88F6-886B-483C-AD01-6115EA9E2AFC}" type="pres">
      <dgm:prSet presAssocID="{0533BE7F-F518-4D3A-8B82-4EECBF20F555}" presName="background2" presStyleLbl="node2" presStyleIdx="0" presStyleCnt="3"/>
      <dgm:spPr/>
    </dgm:pt>
    <dgm:pt modelId="{2BED7303-411A-45B9-985C-412F11EEF833}" type="pres">
      <dgm:prSet presAssocID="{0533BE7F-F518-4D3A-8B82-4EECBF20F555}" presName="text2" presStyleLbl="fgAcc2" presStyleIdx="0" presStyleCnt="3">
        <dgm:presLayoutVars>
          <dgm:chPref val="3"/>
        </dgm:presLayoutVars>
      </dgm:prSet>
      <dgm:spPr/>
    </dgm:pt>
    <dgm:pt modelId="{22398036-7661-4F5F-8084-3BA67EEE7AF7}" type="pres">
      <dgm:prSet presAssocID="{0533BE7F-F518-4D3A-8B82-4EECBF20F555}" presName="hierChild3" presStyleCnt="0"/>
      <dgm:spPr/>
    </dgm:pt>
    <dgm:pt modelId="{FCA9463C-77BE-4449-957F-208945F91E49}" type="pres">
      <dgm:prSet presAssocID="{CA73C764-88A8-4B68-A021-F04C1ECA8C50}" presName="Name10" presStyleLbl="parChTrans1D2" presStyleIdx="1" presStyleCnt="3"/>
      <dgm:spPr/>
    </dgm:pt>
    <dgm:pt modelId="{9D645007-A456-4DBB-A991-7C2542AAF920}" type="pres">
      <dgm:prSet presAssocID="{9D865483-8EC3-4CA0-A710-0238B9D9E43B}" presName="hierRoot2" presStyleCnt="0"/>
      <dgm:spPr/>
    </dgm:pt>
    <dgm:pt modelId="{1B60B831-E27F-40DB-AFC3-3C456F2A7F45}" type="pres">
      <dgm:prSet presAssocID="{9D865483-8EC3-4CA0-A710-0238B9D9E43B}" presName="composite2" presStyleCnt="0"/>
      <dgm:spPr/>
    </dgm:pt>
    <dgm:pt modelId="{8078B109-5118-4877-93AC-1F6088BEEE81}" type="pres">
      <dgm:prSet presAssocID="{9D865483-8EC3-4CA0-A710-0238B9D9E43B}" presName="background2" presStyleLbl="node2" presStyleIdx="1" presStyleCnt="3"/>
      <dgm:spPr/>
    </dgm:pt>
    <dgm:pt modelId="{87820A0B-14CE-461B-A1B3-AB2C2FDE9E95}" type="pres">
      <dgm:prSet presAssocID="{9D865483-8EC3-4CA0-A710-0238B9D9E43B}" presName="text2" presStyleLbl="fgAcc2" presStyleIdx="1" presStyleCnt="3">
        <dgm:presLayoutVars>
          <dgm:chPref val="3"/>
        </dgm:presLayoutVars>
      </dgm:prSet>
      <dgm:spPr/>
    </dgm:pt>
    <dgm:pt modelId="{25C70468-C926-465C-9343-B524BE2BE5B3}" type="pres">
      <dgm:prSet presAssocID="{9D865483-8EC3-4CA0-A710-0238B9D9E43B}" presName="hierChild3" presStyleCnt="0"/>
      <dgm:spPr/>
    </dgm:pt>
    <dgm:pt modelId="{BFD8F60D-9E0E-4E88-B097-498332CB15BB}" type="pres">
      <dgm:prSet presAssocID="{03A0C536-37BB-42C6-9AB7-60B12CDCB98F}" presName="Name10" presStyleLbl="parChTrans1D2" presStyleIdx="2" presStyleCnt="3"/>
      <dgm:spPr/>
    </dgm:pt>
    <dgm:pt modelId="{D5862013-FBBB-4A54-9A04-4176AE7E7558}" type="pres">
      <dgm:prSet presAssocID="{4815E01F-D5E4-4771-B2C8-9F2C2522E404}" presName="hierRoot2" presStyleCnt="0"/>
      <dgm:spPr/>
    </dgm:pt>
    <dgm:pt modelId="{1BBFC722-94A9-4D68-870D-DFEBEF5E648D}" type="pres">
      <dgm:prSet presAssocID="{4815E01F-D5E4-4771-B2C8-9F2C2522E404}" presName="composite2" presStyleCnt="0"/>
      <dgm:spPr/>
    </dgm:pt>
    <dgm:pt modelId="{411F2EED-3317-499A-9013-24CA37F26313}" type="pres">
      <dgm:prSet presAssocID="{4815E01F-D5E4-4771-B2C8-9F2C2522E404}" presName="background2" presStyleLbl="node2" presStyleIdx="2" presStyleCnt="3"/>
      <dgm:spPr/>
    </dgm:pt>
    <dgm:pt modelId="{86606934-80D2-43BE-A39F-F313481FFCDA}" type="pres">
      <dgm:prSet presAssocID="{4815E01F-D5E4-4771-B2C8-9F2C2522E404}" presName="text2" presStyleLbl="fgAcc2" presStyleIdx="2" presStyleCnt="3">
        <dgm:presLayoutVars>
          <dgm:chPref val="3"/>
        </dgm:presLayoutVars>
      </dgm:prSet>
      <dgm:spPr/>
    </dgm:pt>
    <dgm:pt modelId="{4E8AA652-AA16-4527-807F-67F1428DF452}" type="pres">
      <dgm:prSet presAssocID="{4815E01F-D5E4-4771-B2C8-9F2C2522E404}" presName="hierChild3" presStyleCnt="0"/>
      <dgm:spPr/>
    </dgm:pt>
  </dgm:ptLst>
  <dgm:cxnLst>
    <dgm:cxn modelId="{5B17580E-E9C9-49DB-91AE-D08AF1B9AAAB}" srcId="{B4D40689-1DF5-47FF-9EF7-D24A4C0D78F7}" destId="{9D865483-8EC3-4CA0-A710-0238B9D9E43B}" srcOrd="1" destOrd="0" parTransId="{CA73C764-88A8-4B68-A021-F04C1ECA8C50}" sibTransId="{D42EEE67-7D5C-4E40-ACEE-8A05CA07432F}"/>
    <dgm:cxn modelId="{9D23D21A-E6A2-46AB-9F1C-D349F3F9AAD3}" srcId="{3BF190D7-6B31-4216-A3A8-007973FB4AF4}" destId="{47C63750-A243-426F-8A7D-CF66A8E75D28}" srcOrd="2" destOrd="0" parTransId="{9551A463-596C-4F00-B245-65C6432715E5}" sibTransId="{BBE0B753-1977-4937-8763-E8F561EBC1FF}"/>
    <dgm:cxn modelId="{E0AAFE1B-DE60-4737-AB57-EF0E8E56BFE2}" srcId="{B4D40689-1DF5-47FF-9EF7-D24A4C0D78F7}" destId="{4815E01F-D5E4-4771-B2C8-9F2C2522E404}" srcOrd="2" destOrd="0" parTransId="{03A0C536-37BB-42C6-9AB7-60B12CDCB98F}" sibTransId="{A0296A53-D34B-44B8-940C-0DF2D46173CB}"/>
    <dgm:cxn modelId="{E489B31C-9B63-4A40-A790-4B3D0F5247C9}" type="presOf" srcId="{49747AD0-619A-4D6F-8D30-A439A6B164AA}" destId="{2612B623-3BD6-4910-9916-7AD01FBCEC43}" srcOrd="0" destOrd="0" presId="urn:microsoft.com/office/officeart/2005/8/layout/hierarchy1"/>
    <dgm:cxn modelId="{9044A527-74A8-48AE-8DBC-668F8C5FE689}" type="presOf" srcId="{03A0C536-37BB-42C6-9AB7-60B12CDCB98F}" destId="{BFD8F60D-9E0E-4E88-B097-498332CB15BB}" srcOrd="0" destOrd="0" presId="urn:microsoft.com/office/officeart/2005/8/layout/hierarchy1"/>
    <dgm:cxn modelId="{CFC94537-4913-4B7E-ACEC-E971FC53AA51}" type="presOf" srcId="{9D865483-8EC3-4CA0-A710-0238B9D9E43B}" destId="{87820A0B-14CE-461B-A1B3-AB2C2FDE9E95}" srcOrd="0" destOrd="0" presId="urn:microsoft.com/office/officeart/2005/8/layout/hierarchy1"/>
    <dgm:cxn modelId="{C433F85B-750F-46BC-8027-4B666FDF9678}" type="presOf" srcId="{3BF190D7-6B31-4216-A3A8-007973FB4AF4}" destId="{8042F81F-A749-46CD-A8C0-471668202DB6}" srcOrd="0" destOrd="0" presId="urn:microsoft.com/office/officeart/2005/8/layout/hierarchy1"/>
    <dgm:cxn modelId="{5776FF66-B32A-4315-9F45-7D6EBE261F3D}" type="presOf" srcId="{6BBBA619-ACAE-4D27-93FF-408CF956ED73}" destId="{D340D289-F29C-4880-B0C7-337023AB8274}" srcOrd="0" destOrd="0" presId="urn:microsoft.com/office/officeart/2005/8/layout/hierarchy1"/>
    <dgm:cxn modelId="{45948D6C-73C0-4314-B911-3FAC56B3873A}" type="presOf" srcId="{B4D40689-1DF5-47FF-9EF7-D24A4C0D78F7}" destId="{03B9CDE2-5847-45E5-87C1-95E5F4C83097}" srcOrd="0" destOrd="0" presId="urn:microsoft.com/office/officeart/2005/8/layout/hierarchy1"/>
    <dgm:cxn modelId="{8AE32870-3045-461C-A9B8-E00E3BA7DF52}" srcId="{3BF190D7-6B31-4216-A3A8-007973FB4AF4}" destId="{B4D40689-1DF5-47FF-9EF7-D24A4C0D78F7}" srcOrd="3" destOrd="0" parTransId="{B9823B95-F784-4F1F-BC32-0E7B45C6D90C}" sibTransId="{67461CD9-8686-47D1-AB89-D2272F79C8B8}"/>
    <dgm:cxn modelId="{F7260052-4762-49B8-9E4C-AAE81BB3B6EF}" type="presOf" srcId="{47C63750-A243-426F-8A7D-CF66A8E75D28}" destId="{0899005B-6F30-488A-8DD2-39C289DAB786}" srcOrd="0" destOrd="0" presId="urn:microsoft.com/office/officeart/2005/8/layout/hierarchy1"/>
    <dgm:cxn modelId="{1E11F185-B111-48B8-95B1-C74860E00788}" srcId="{3BF190D7-6B31-4216-A3A8-007973FB4AF4}" destId="{49747AD0-619A-4D6F-8D30-A439A6B164AA}" srcOrd="0" destOrd="0" parTransId="{48FA7384-E040-4C7E-9C5A-3384B858698B}" sibTransId="{D6329F90-E35D-41EC-8E1D-74DE79E47367}"/>
    <dgm:cxn modelId="{1B387795-0BB1-4BAD-B239-A2727953C02D}" srcId="{B4D40689-1DF5-47FF-9EF7-D24A4C0D78F7}" destId="{0533BE7F-F518-4D3A-8B82-4EECBF20F555}" srcOrd="0" destOrd="0" parTransId="{6BBBA619-ACAE-4D27-93FF-408CF956ED73}" sibTransId="{41B27E2B-930C-4B18-980F-10B25B537587}"/>
    <dgm:cxn modelId="{A518BDD4-63EF-420F-8D3A-23EB7468506D}" type="presOf" srcId="{CA73C764-88A8-4B68-A021-F04C1ECA8C50}" destId="{FCA9463C-77BE-4449-957F-208945F91E49}" srcOrd="0" destOrd="0" presId="urn:microsoft.com/office/officeart/2005/8/layout/hierarchy1"/>
    <dgm:cxn modelId="{3A51EBEB-EBAD-4B03-BFA4-49E2EDF3AA23}" type="presOf" srcId="{0533BE7F-F518-4D3A-8B82-4EECBF20F555}" destId="{2BED7303-411A-45B9-985C-412F11EEF833}" srcOrd="0" destOrd="0" presId="urn:microsoft.com/office/officeart/2005/8/layout/hierarchy1"/>
    <dgm:cxn modelId="{4B97E7ED-FACE-4DEC-AF7A-880374C0806B}" type="presOf" srcId="{A0233A0C-8B0C-44F5-8106-8D9929DC5733}" destId="{96CE8E92-E81F-40ED-A848-1A419CA29F04}" srcOrd="0" destOrd="0" presId="urn:microsoft.com/office/officeart/2005/8/layout/hierarchy1"/>
    <dgm:cxn modelId="{1FCC7BEF-94B0-40DC-8868-4B1F8905F197}" srcId="{3BF190D7-6B31-4216-A3A8-007973FB4AF4}" destId="{A0233A0C-8B0C-44F5-8106-8D9929DC5733}" srcOrd="1" destOrd="0" parTransId="{EC3E75AA-11C8-466E-94F6-1CFF1EF2F115}" sibTransId="{1CD1F120-286E-4606-8872-478417DAF330}"/>
    <dgm:cxn modelId="{C07B2DF1-11EB-4A83-8935-DDB2176764E1}" type="presOf" srcId="{4815E01F-D5E4-4771-B2C8-9F2C2522E404}" destId="{86606934-80D2-43BE-A39F-F313481FFCDA}" srcOrd="0" destOrd="0" presId="urn:microsoft.com/office/officeart/2005/8/layout/hierarchy1"/>
    <dgm:cxn modelId="{53F06A38-E1EC-4BFD-BA96-D402392E3609}" type="presParOf" srcId="{8042F81F-A749-46CD-A8C0-471668202DB6}" destId="{86EBD045-E853-485F-949E-5F5E64C884BC}" srcOrd="0" destOrd="0" presId="urn:microsoft.com/office/officeart/2005/8/layout/hierarchy1"/>
    <dgm:cxn modelId="{072D6000-BD8D-4316-8D7E-49E588F03B7E}" type="presParOf" srcId="{86EBD045-E853-485F-949E-5F5E64C884BC}" destId="{5929FEC4-379E-41E9-BFBC-64C4EAAC872F}" srcOrd="0" destOrd="0" presId="urn:microsoft.com/office/officeart/2005/8/layout/hierarchy1"/>
    <dgm:cxn modelId="{1E7AC395-6ADC-4BDC-A22C-BCA18688526A}" type="presParOf" srcId="{5929FEC4-379E-41E9-BFBC-64C4EAAC872F}" destId="{377BB8B9-9D55-4B6B-A091-066E4960F98E}" srcOrd="0" destOrd="0" presId="urn:microsoft.com/office/officeart/2005/8/layout/hierarchy1"/>
    <dgm:cxn modelId="{06CEC134-EB78-4EFF-AAC5-563728C15E41}" type="presParOf" srcId="{5929FEC4-379E-41E9-BFBC-64C4EAAC872F}" destId="{2612B623-3BD6-4910-9916-7AD01FBCEC43}" srcOrd="1" destOrd="0" presId="urn:microsoft.com/office/officeart/2005/8/layout/hierarchy1"/>
    <dgm:cxn modelId="{40D289DA-8C49-4F17-8B02-62D15F900B8F}" type="presParOf" srcId="{86EBD045-E853-485F-949E-5F5E64C884BC}" destId="{FCEB6B3E-7C22-4C61-ABE4-F6672EB0E16E}" srcOrd="1" destOrd="0" presId="urn:microsoft.com/office/officeart/2005/8/layout/hierarchy1"/>
    <dgm:cxn modelId="{DD9C2582-D080-44C4-9F67-F6BCCFBE4230}" type="presParOf" srcId="{8042F81F-A749-46CD-A8C0-471668202DB6}" destId="{227D3FFE-2A30-48F0-9512-4AD5A6AFC295}" srcOrd="1" destOrd="0" presId="urn:microsoft.com/office/officeart/2005/8/layout/hierarchy1"/>
    <dgm:cxn modelId="{C6979809-71A2-4A22-87C2-5062C00A891A}" type="presParOf" srcId="{227D3FFE-2A30-48F0-9512-4AD5A6AFC295}" destId="{C13D81D8-A910-4CFF-9365-696706263884}" srcOrd="0" destOrd="0" presId="urn:microsoft.com/office/officeart/2005/8/layout/hierarchy1"/>
    <dgm:cxn modelId="{DE38B9F5-5867-4829-97AF-0984709EA4DD}" type="presParOf" srcId="{C13D81D8-A910-4CFF-9365-696706263884}" destId="{698270EC-142F-4D4C-92CC-B0AFE7810DFF}" srcOrd="0" destOrd="0" presId="urn:microsoft.com/office/officeart/2005/8/layout/hierarchy1"/>
    <dgm:cxn modelId="{CB9BC30D-6E93-4417-BBBE-5BC3BABBB32E}" type="presParOf" srcId="{C13D81D8-A910-4CFF-9365-696706263884}" destId="{96CE8E92-E81F-40ED-A848-1A419CA29F04}" srcOrd="1" destOrd="0" presId="urn:microsoft.com/office/officeart/2005/8/layout/hierarchy1"/>
    <dgm:cxn modelId="{BDCB484D-F36B-4064-8D48-600092798D4F}" type="presParOf" srcId="{227D3FFE-2A30-48F0-9512-4AD5A6AFC295}" destId="{C8DB6579-7434-4AC2-B3F8-1BA006AF2711}" srcOrd="1" destOrd="0" presId="urn:microsoft.com/office/officeart/2005/8/layout/hierarchy1"/>
    <dgm:cxn modelId="{791D0A2A-AA9C-422D-9BE5-FF17C45FEF30}" type="presParOf" srcId="{8042F81F-A749-46CD-A8C0-471668202DB6}" destId="{0FF46B81-BAAE-4431-BFFD-C10325840757}" srcOrd="2" destOrd="0" presId="urn:microsoft.com/office/officeart/2005/8/layout/hierarchy1"/>
    <dgm:cxn modelId="{781654B2-08A9-43E7-8EDE-DF1D341B056A}" type="presParOf" srcId="{0FF46B81-BAAE-4431-BFFD-C10325840757}" destId="{3E86274D-B9B6-4D2E-9D8D-3CC121BB6AB4}" srcOrd="0" destOrd="0" presId="urn:microsoft.com/office/officeart/2005/8/layout/hierarchy1"/>
    <dgm:cxn modelId="{D39C103C-2921-46D7-BFB0-D90D88870125}" type="presParOf" srcId="{3E86274D-B9B6-4D2E-9D8D-3CC121BB6AB4}" destId="{3AC9D599-15E6-4546-A4BA-55DCBF177834}" srcOrd="0" destOrd="0" presId="urn:microsoft.com/office/officeart/2005/8/layout/hierarchy1"/>
    <dgm:cxn modelId="{F5732259-D45B-4BC0-BF16-AB3503B6962D}" type="presParOf" srcId="{3E86274D-B9B6-4D2E-9D8D-3CC121BB6AB4}" destId="{0899005B-6F30-488A-8DD2-39C289DAB786}" srcOrd="1" destOrd="0" presId="urn:microsoft.com/office/officeart/2005/8/layout/hierarchy1"/>
    <dgm:cxn modelId="{F3800BC7-E40B-49B8-A781-709403ED4696}" type="presParOf" srcId="{0FF46B81-BAAE-4431-BFFD-C10325840757}" destId="{C9DDFD28-9B91-4055-B8C7-6BFC6468F35A}" srcOrd="1" destOrd="0" presId="urn:microsoft.com/office/officeart/2005/8/layout/hierarchy1"/>
    <dgm:cxn modelId="{D286CD51-CE28-4F6E-9D27-2C4FD970EDF5}" type="presParOf" srcId="{8042F81F-A749-46CD-A8C0-471668202DB6}" destId="{0463C576-6EA9-4180-9677-28E0739334DB}" srcOrd="3" destOrd="0" presId="urn:microsoft.com/office/officeart/2005/8/layout/hierarchy1"/>
    <dgm:cxn modelId="{B85BEE34-9986-473C-86C9-8181098F0A21}" type="presParOf" srcId="{0463C576-6EA9-4180-9677-28E0739334DB}" destId="{A5C9DFC5-E713-4D0F-AD74-4EDFB13B6A6F}" srcOrd="0" destOrd="0" presId="urn:microsoft.com/office/officeart/2005/8/layout/hierarchy1"/>
    <dgm:cxn modelId="{7BBF57C2-9C8C-48C3-98C2-DE59E790C39F}" type="presParOf" srcId="{A5C9DFC5-E713-4D0F-AD74-4EDFB13B6A6F}" destId="{1B93EBF2-0379-4BC1-87AF-A586E0100557}" srcOrd="0" destOrd="0" presId="urn:microsoft.com/office/officeart/2005/8/layout/hierarchy1"/>
    <dgm:cxn modelId="{178411CD-0181-44A9-AA6F-410235EA4248}" type="presParOf" srcId="{A5C9DFC5-E713-4D0F-AD74-4EDFB13B6A6F}" destId="{03B9CDE2-5847-45E5-87C1-95E5F4C83097}" srcOrd="1" destOrd="0" presId="urn:microsoft.com/office/officeart/2005/8/layout/hierarchy1"/>
    <dgm:cxn modelId="{909A1C92-24DA-4E2B-9A03-66E8894031CA}" type="presParOf" srcId="{0463C576-6EA9-4180-9677-28E0739334DB}" destId="{915DC1F0-0FE5-499F-A789-DAFA2EA32354}" srcOrd="1" destOrd="0" presId="urn:microsoft.com/office/officeart/2005/8/layout/hierarchy1"/>
    <dgm:cxn modelId="{2B3B4E26-0B2E-4862-86F9-C94E2C445B97}" type="presParOf" srcId="{915DC1F0-0FE5-499F-A789-DAFA2EA32354}" destId="{D340D289-F29C-4880-B0C7-337023AB8274}" srcOrd="0" destOrd="0" presId="urn:microsoft.com/office/officeart/2005/8/layout/hierarchy1"/>
    <dgm:cxn modelId="{1030775B-8B49-465D-989D-85222CFCA809}" type="presParOf" srcId="{915DC1F0-0FE5-499F-A789-DAFA2EA32354}" destId="{57909638-7937-424E-8CD3-291C20177013}" srcOrd="1" destOrd="0" presId="urn:microsoft.com/office/officeart/2005/8/layout/hierarchy1"/>
    <dgm:cxn modelId="{0DCF7285-4006-41AB-91BD-BB85EF9D3CF6}" type="presParOf" srcId="{57909638-7937-424E-8CD3-291C20177013}" destId="{C95F8FA7-3B3B-4107-A44D-B4A26CBADDF6}" srcOrd="0" destOrd="0" presId="urn:microsoft.com/office/officeart/2005/8/layout/hierarchy1"/>
    <dgm:cxn modelId="{2C66A75E-8850-4928-88CC-AF25D27348D1}" type="presParOf" srcId="{C95F8FA7-3B3B-4107-A44D-B4A26CBADDF6}" destId="{1A6F88F6-886B-483C-AD01-6115EA9E2AFC}" srcOrd="0" destOrd="0" presId="urn:microsoft.com/office/officeart/2005/8/layout/hierarchy1"/>
    <dgm:cxn modelId="{71FC020E-39B2-4A67-9D90-E9A96203B328}" type="presParOf" srcId="{C95F8FA7-3B3B-4107-A44D-B4A26CBADDF6}" destId="{2BED7303-411A-45B9-985C-412F11EEF833}" srcOrd="1" destOrd="0" presId="urn:microsoft.com/office/officeart/2005/8/layout/hierarchy1"/>
    <dgm:cxn modelId="{BCA0917F-418A-4434-82F7-61EC41B53DAE}" type="presParOf" srcId="{57909638-7937-424E-8CD3-291C20177013}" destId="{22398036-7661-4F5F-8084-3BA67EEE7AF7}" srcOrd="1" destOrd="0" presId="urn:microsoft.com/office/officeart/2005/8/layout/hierarchy1"/>
    <dgm:cxn modelId="{07E89BC4-C64B-4ABE-BEE5-75EC68AE4E2F}" type="presParOf" srcId="{915DC1F0-0FE5-499F-A789-DAFA2EA32354}" destId="{FCA9463C-77BE-4449-957F-208945F91E49}" srcOrd="2" destOrd="0" presId="urn:microsoft.com/office/officeart/2005/8/layout/hierarchy1"/>
    <dgm:cxn modelId="{568971D6-C93C-4E45-BC42-1C13EAF258A1}" type="presParOf" srcId="{915DC1F0-0FE5-499F-A789-DAFA2EA32354}" destId="{9D645007-A456-4DBB-A991-7C2542AAF920}" srcOrd="3" destOrd="0" presId="urn:microsoft.com/office/officeart/2005/8/layout/hierarchy1"/>
    <dgm:cxn modelId="{2CAF174B-BA0B-4469-8ABF-5043684DB392}" type="presParOf" srcId="{9D645007-A456-4DBB-A991-7C2542AAF920}" destId="{1B60B831-E27F-40DB-AFC3-3C456F2A7F45}" srcOrd="0" destOrd="0" presId="urn:microsoft.com/office/officeart/2005/8/layout/hierarchy1"/>
    <dgm:cxn modelId="{1FEC2D22-9548-40DF-8D85-CEFFEC20D57B}" type="presParOf" srcId="{1B60B831-E27F-40DB-AFC3-3C456F2A7F45}" destId="{8078B109-5118-4877-93AC-1F6088BEEE81}" srcOrd="0" destOrd="0" presId="urn:microsoft.com/office/officeart/2005/8/layout/hierarchy1"/>
    <dgm:cxn modelId="{739C448B-A0CA-4673-9E5B-2DA8B5408C30}" type="presParOf" srcId="{1B60B831-E27F-40DB-AFC3-3C456F2A7F45}" destId="{87820A0B-14CE-461B-A1B3-AB2C2FDE9E95}" srcOrd="1" destOrd="0" presId="urn:microsoft.com/office/officeart/2005/8/layout/hierarchy1"/>
    <dgm:cxn modelId="{06D6A475-A5B4-4AA7-A1D1-E418352CD25F}" type="presParOf" srcId="{9D645007-A456-4DBB-A991-7C2542AAF920}" destId="{25C70468-C926-465C-9343-B524BE2BE5B3}" srcOrd="1" destOrd="0" presId="urn:microsoft.com/office/officeart/2005/8/layout/hierarchy1"/>
    <dgm:cxn modelId="{8F9EA696-9F6B-45EC-BBD1-8F611DE413DC}" type="presParOf" srcId="{915DC1F0-0FE5-499F-A789-DAFA2EA32354}" destId="{BFD8F60D-9E0E-4E88-B097-498332CB15BB}" srcOrd="4" destOrd="0" presId="urn:microsoft.com/office/officeart/2005/8/layout/hierarchy1"/>
    <dgm:cxn modelId="{3A84CF27-0BF3-415D-B757-CF22DCBA6D3C}" type="presParOf" srcId="{915DC1F0-0FE5-499F-A789-DAFA2EA32354}" destId="{D5862013-FBBB-4A54-9A04-4176AE7E7558}" srcOrd="5" destOrd="0" presId="urn:microsoft.com/office/officeart/2005/8/layout/hierarchy1"/>
    <dgm:cxn modelId="{88F2F420-1A24-4BE2-A88B-B1F74C97AA3F}" type="presParOf" srcId="{D5862013-FBBB-4A54-9A04-4176AE7E7558}" destId="{1BBFC722-94A9-4D68-870D-DFEBEF5E648D}" srcOrd="0" destOrd="0" presId="urn:microsoft.com/office/officeart/2005/8/layout/hierarchy1"/>
    <dgm:cxn modelId="{014F665D-5B02-4E05-9A99-31C2A4E0B5BF}" type="presParOf" srcId="{1BBFC722-94A9-4D68-870D-DFEBEF5E648D}" destId="{411F2EED-3317-499A-9013-24CA37F26313}" srcOrd="0" destOrd="0" presId="urn:microsoft.com/office/officeart/2005/8/layout/hierarchy1"/>
    <dgm:cxn modelId="{54423642-58C7-446D-980C-10980690AFEE}" type="presParOf" srcId="{1BBFC722-94A9-4D68-870D-DFEBEF5E648D}" destId="{86606934-80D2-43BE-A39F-F313481FFCDA}" srcOrd="1" destOrd="0" presId="urn:microsoft.com/office/officeart/2005/8/layout/hierarchy1"/>
    <dgm:cxn modelId="{CA75C48B-F24F-4084-8457-66BCBF432FF0}" type="presParOf" srcId="{D5862013-FBBB-4A54-9A04-4176AE7E7558}" destId="{4E8AA652-AA16-4527-807F-67F1428DF45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8FE5F4-53BD-473D-8D0F-82117C164CC3}"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F51A7B40-F4A1-41A3-9670-929F25E46A60}">
      <dgm:prSet/>
      <dgm:spPr/>
      <dgm:t>
        <a:bodyPr/>
        <a:lstStyle/>
        <a:p>
          <a:r>
            <a:rPr lang="en-US" b="0" i="0"/>
            <a:t>Approach:</a:t>
          </a:r>
          <a:endParaRPr lang="en-US"/>
        </a:p>
      </dgm:t>
    </dgm:pt>
    <dgm:pt modelId="{DD9681E4-9AF5-4E99-9DEC-1BEF5CA0AB6D}" type="parTrans" cxnId="{BCF18822-42FC-4E01-B075-DBC02F177710}">
      <dgm:prSet/>
      <dgm:spPr/>
      <dgm:t>
        <a:bodyPr/>
        <a:lstStyle/>
        <a:p>
          <a:endParaRPr lang="en-US"/>
        </a:p>
      </dgm:t>
    </dgm:pt>
    <dgm:pt modelId="{09774640-2265-496C-BF41-F612A2AB3D8F}" type="sibTrans" cxnId="{BCF18822-42FC-4E01-B075-DBC02F177710}">
      <dgm:prSet/>
      <dgm:spPr/>
      <dgm:t>
        <a:bodyPr/>
        <a:lstStyle/>
        <a:p>
          <a:endParaRPr lang="en-US"/>
        </a:p>
      </dgm:t>
    </dgm:pt>
    <dgm:pt modelId="{63141782-F43F-4CC5-AC08-9671D60D1DFD}">
      <dgm:prSet/>
      <dgm:spPr/>
      <dgm:t>
        <a:bodyPr/>
        <a:lstStyle/>
        <a:p>
          <a:r>
            <a:rPr lang="en-US" b="0" i="0"/>
            <a:t>Agile implementation via test-focused sprints</a:t>
          </a:r>
          <a:endParaRPr lang="en-US"/>
        </a:p>
      </dgm:t>
    </dgm:pt>
    <dgm:pt modelId="{4691C028-E692-4BE3-B6C8-0A4AFC61355B}" type="parTrans" cxnId="{14C0493B-DA5C-4AA6-B70A-9F5CC9244AEC}">
      <dgm:prSet/>
      <dgm:spPr/>
      <dgm:t>
        <a:bodyPr/>
        <a:lstStyle/>
        <a:p>
          <a:endParaRPr lang="en-US"/>
        </a:p>
      </dgm:t>
    </dgm:pt>
    <dgm:pt modelId="{0A1E0861-C2F2-4BBB-8172-304C986D8A0A}" type="sibTrans" cxnId="{14C0493B-DA5C-4AA6-B70A-9F5CC9244AEC}">
      <dgm:prSet/>
      <dgm:spPr/>
      <dgm:t>
        <a:bodyPr/>
        <a:lstStyle/>
        <a:p>
          <a:endParaRPr lang="en-US"/>
        </a:p>
      </dgm:t>
    </dgm:pt>
    <dgm:pt modelId="{1B22A7CE-F1D7-4AE2-AAC8-1B1F51D70BC8}">
      <dgm:prSet/>
      <dgm:spPr/>
      <dgm:t>
        <a:bodyPr/>
        <a:lstStyle/>
        <a:p>
          <a:r>
            <a:rPr lang="en-US" b="0" i="0"/>
            <a:t>Predictive closure and reporting</a:t>
          </a:r>
          <a:endParaRPr lang="en-US"/>
        </a:p>
      </dgm:t>
    </dgm:pt>
    <dgm:pt modelId="{55A4F934-C0A5-41E8-B089-B463712D08EF}" type="parTrans" cxnId="{4A6F3EB4-DEA3-4CD3-9B77-50A97FA4A78F}">
      <dgm:prSet/>
      <dgm:spPr/>
      <dgm:t>
        <a:bodyPr/>
        <a:lstStyle/>
        <a:p>
          <a:endParaRPr lang="en-US"/>
        </a:p>
      </dgm:t>
    </dgm:pt>
    <dgm:pt modelId="{9856AEB6-D516-46BF-9963-3DF7C560EC5F}" type="sibTrans" cxnId="{4A6F3EB4-DEA3-4CD3-9B77-50A97FA4A78F}">
      <dgm:prSet/>
      <dgm:spPr/>
      <dgm:t>
        <a:bodyPr/>
        <a:lstStyle/>
        <a:p>
          <a:endParaRPr lang="en-US"/>
        </a:p>
      </dgm:t>
    </dgm:pt>
    <dgm:pt modelId="{1E9BAC2C-EB04-4D24-8800-8C01B0247D8F}">
      <dgm:prSet/>
      <dgm:spPr/>
      <dgm:t>
        <a:bodyPr/>
        <a:lstStyle/>
        <a:p>
          <a:r>
            <a:rPr lang="en-US" b="0" i="0"/>
            <a:t>Tools:</a:t>
          </a:r>
          <a:endParaRPr lang="en-US"/>
        </a:p>
      </dgm:t>
    </dgm:pt>
    <dgm:pt modelId="{F042130E-4D65-47CE-8D6D-1A4F17479D12}" type="parTrans" cxnId="{85940761-B30E-456C-9338-C1E685A6333E}">
      <dgm:prSet/>
      <dgm:spPr/>
      <dgm:t>
        <a:bodyPr/>
        <a:lstStyle/>
        <a:p>
          <a:endParaRPr lang="en-US"/>
        </a:p>
      </dgm:t>
    </dgm:pt>
    <dgm:pt modelId="{26456ABB-8ECA-489F-A193-51F09514C07F}" type="sibTrans" cxnId="{85940761-B30E-456C-9338-C1E685A6333E}">
      <dgm:prSet/>
      <dgm:spPr/>
      <dgm:t>
        <a:bodyPr/>
        <a:lstStyle/>
        <a:p>
          <a:endParaRPr lang="en-US"/>
        </a:p>
      </dgm:t>
    </dgm:pt>
    <dgm:pt modelId="{1D770F9D-AFF3-4E78-9479-648B5CEFE4C7}">
      <dgm:prSet/>
      <dgm:spPr/>
      <dgm:t>
        <a:bodyPr/>
        <a:lstStyle/>
        <a:p>
          <a:r>
            <a:rPr lang="en-US" b="0" i="0"/>
            <a:t>Neurala’s Explainability for transparent model output</a:t>
          </a:r>
          <a:endParaRPr lang="en-US"/>
        </a:p>
      </dgm:t>
    </dgm:pt>
    <dgm:pt modelId="{903780E6-670B-49D5-A33A-E1E2FC38C863}" type="parTrans" cxnId="{B334480D-B293-4647-8AFB-480D3948F122}">
      <dgm:prSet/>
      <dgm:spPr/>
      <dgm:t>
        <a:bodyPr/>
        <a:lstStyle/>
        <a:p>
          <a:endParaRPr lang="en-US"/>
        </a:p>
      </dgm:t>
    </dgm:pt>
    <dgm:pt modelId="{2A80EF63-16D5-40DD-A0C4-D5866156BD23}" type="sibTrans" cxnId="{B334480D-B293-4647-8AFB-480D3948F122}">
      <dgm:prSet/>
      <dgm:spPr/>
      <dgm:t>
        <a:bodyPr/>
        <a:lstStyle/>
        <a:p>
          <a:endParaRPr lang="en-US"/>
        </a:p>
      </dgm:t>
    </dgm:pt>
    <dgm:pt modelId="{1AFC9505-7863-4CD1-A1BE-4C5FC1433E8F}">
      <dgm:prSet/>
      <dgm:spPr/>
      <dgm:t>
        <a:bodyPr/>
        <a:lstStyle/>
        <a:p>
          <a:r>
            <a:rPr lang="en-US" b="0" i="0"/>
            <a:t>Manual QA comparison for defect rate benchmarks</a:t>
          </a:r>
          <a:endParaRPr lang="en-US"/>
        </a:p>
      </dgm:t>
    </dgm:pt>
    <dgm:pt modelId="{7B36E8A4-1E83-4F2D-9C8C-A7A32ADECFA9}" type="parTrans" cxnId="{C93626AB-3A73-48BA-9034-31062976C7BA}">
      <dgm:prSet/>
      <dgm:spPr/>
      <dgm:t>
        <a:bodyPr/>
        <a:lstStyle/>
        <a:p>
          <a:endParaRPr lang="en-US"/>
        </a:p>
      </dgm:t>
    </dgm:pt>
    <dgm:pt modelId="{6CE1C891-D070-486E-B863-EFAA121F6B8D}" type="sibTrans" cxnId="{C93626AB-3A73-48BA-9034-31062976C7BA}">
      <dgm:prSet/>
      <dgm:spPr/>
      <dgm:t>
        <a:bodyPr/>
        <a:lstStyle/>
        <a:p>
          <a:endParaRPr lang="en-US"/>
        </a:p>
      </dgm:t>
    </dgm:pt>
    <dgm:pt modelId="{C0088261-FABD-4997-B2A0-9AF7D8A8CD27}">
      <dgm:prSet/>
      <dgm:spPr/>
      <dgm:t>
        <a:bodyPr/>
        <a:lstStyle/>
        <a:p>
          <a:r>
            <a:rPr lang="en-US" b="0" i="0"/>
            <a:t>Monitoring:</a:t>
          </a:r>
          <a:endParaRPr lang="en-US"/>
        </a:p>
      </dgm:t>
    </dgm:pt>
    <dgm:pt modelId="{07B76D6E-4BF6-4E7C-B2A4-FE46677D0EFE}" type="parTrans" cxnId="{F89CF274-A317-4481-A767-DAAA1594B8B7}">
      <dgm:prSet/>
      <dgm:spPr/>
      <dgm:t>
        <a:bodyPr/>
        <a:lstStyle/>
        <a:p>
          <a:endParaRPr lang="en-US"/>
        </a:p>
      </dgm:t>
    </dgm:pt>
    <dgm:pt modelId="{D1DCA2F4-6858-4ACA-9697-70D7A2D1D063}" type="sibTrans" cxnId="{F89CF274-A317-4481-A767-DAAA1594B8B7}">
      <dgm:prSet/>
      <dgm:spPr/>
      <dgm:t>
        <a:bodyPr/>
        <a:lstStyle/>
        <a:p>
          <a:endParaRPr lang="en-US"/>
        </a:p>
      </dgm:t>
    </dgm:pt>
    <dgm:pt modelId="{A101800D-DDED-4D60-B142-306C537089AA}">
      <dgm:prSet/>
      <dgm:spPr/>
      <dgm:t>
        <a:bodyPr/>
        <a:lstStyle/>
        <a:p>
          <a:r>
            <a:rPr lang="en-US" b="0" i="0"/>
            <a:t>Surface Inspection via Anomaly Recognition</a:t>
          </a:r>
          <a:endParaRPr lang="en-US"/>
        </a:p>
      </dgm:t>
    </dgm:pt>
    <dgm:pt modelId="{94BECE1C-8F37-4918-80B5-368ED1D0B4B4}" type="parTrans" cxnId="{1FA5C1E1-4F6C-42C7-A714-4FA794FB2021}">
      <dgm:prSet/>
      <dgm:spPr/>
      <dgm:t>
        <a:bodyPr/>
        <a:lstStyle/>
        <a:p>
          <a:endParaRPr lang="en-US"/>
        </a:p>
      </dgm:t>
    </dgm:pt>
    <dgm:pt modelId="{B97845A8-629A-4EB1-82FE-459432703BFC}" type="sibTrans" cxnId="{1FA5C1E1-4F6C-42C7-A714-4FA794FB2021}">
      <dgm:prSet/>
      <dgm:spPr/>
      <dgm:t>
        <a:bodyPr/>
        <a:lstStyle/>
        <a:p>
          <a:endParaRPr lang="en-US"/>
        </a:p>
      </dgm:t>
    </dgm:pt>
    <dgm:pt modelId="{92EF537D-8BDD-4DEC-B94D-3D01B934B86B}">
      <dgm:prSet/>
      <dgm:spPr/>
      <dgm:t>
        <a:bodyPr/>
        <a:lstStyle/>
        <a:p>
          <a:r>
            <a:rPr lang="en-US" b="0" i="0"/>
            <a:t>Part Kitting via ROI-based Scene Recognition</a:t>
          </a:r>
          <a:endParaRPr lang="en-US"/>
        </a:p>
      </dgm:t>
    </dgm:pt>
    <dgm:pt modelId="{897EA2C8-AA3C-499F-9FEC-0BBBC9DF408D}" type="parTrans" cxnId="{883E8C6F-42C3-4076-B050-010891946353}">
      <dgm:prSet/>
      <dgm:spPr/>
      <dgm:t>
        <a:bodyPr/>
        <a:lstStyle/>
        <a:p>
          <a:endParaRPr lang="en-US"/>
        </a:p>
      </dgm:t>
    </dgm:pt>
    <dgm:pt modelId="{48ABBAC1-5813-4D10-A451-41A53C47CF56}" type="sibTrans" cxnId="{883E8C6F-42C3-4076-B050-010891946353}">
      <dgm:prSet/>
      <dgm:spPr/>
      <dgm:t>
        <a:bodyPr/>
        <a:lstStyle/>
        <a:p>
          <a:endParaRPr lang="en-US"/>
        </a:p>
      </dgm:t>
    </dgm:pt>
    <dgm:pt modelId="{FD2E5222-AF0C-4E85-BDE2-119265BD454F}" type="pres">
      <dgm:prSet presAssocID="{568FE5F4-53BD-473D-8D0F-82117C164CC3}" presName="Name0" presStyleCnt="0">
        <dgm:presLayoutVars>
          <dgm:dir/>
          <dgm:animLvl val="lvl"/>
          <dgm:resizeHandles val="exact"/>
        </dgm:presLayoutVars>
      </dgm:prSet>
      <dgm:spPr/>
    </dgm:pt>
    <dgm:pt modelId="{86B385A6-A2FB-4FEF-9AFF-C0C6812805B1}" type="pres">
      <dgm:prSet presAssocID="{F51A7B40-F4A1-41A3-9670-929F25E46A60}" presName="linNode" presStyleCnt="0"/>
      <dgm:spPr/>
    </dgm:pt>
    <dgm:pt modelId="{E408D7AF-9EAB-4B04-BD27-95D9A54250F5}" type="pres">
      <dgm:prSet presAssocID="{F51A7B40-F4A1-41A3-9670-929F25E46A60}" presName="parentText" presStyleLbl="node1" presStyleIdx="0" presStyleCnt="3">
        <dgm:presLayoutVars>
          <dgm:chMax val="1"/>
          <dgm:bulletEnabled val="1"/>
        </dgm:presLayoutVars>
      </dgm:prSet>
      <dgm:spPr/>
    </dgm:pt>
    <dgm:pt modelId="{966A1D16-E587-4936-ABAF-14244415A231}" type="pres">
      <dgm:prSet presAssocID="{F51A7B40-F4A1-41A3-9670-929F25E46A60}" presName="descendantText" presStyleLbl="alignAccFollowNode1" presStyleIdx="0" presStyleCnt="3">
        <dgm:presLayoutVars>
          <dgm:bulletEnabled val="1"/>
        </dgm:presLayoutVars>
      </dgm:prSet>
      <dgm:spPr/>
    </dgm:pt>
    <dgm:pt modelId="{6354F7F5-96BE-4AC6-9689-F7DC6AF2ED41}" type="pres">
      <dgm:prSet presAssocID="{09774640-2265-496C-BF41-F612A2AB3D8F}" presName="sp" presStyleCnt="0"/>
      <dgm:spPr/>
    </dgm:pt>
    <dgm:pt modelId="{8A850FC3-72CF-4709-83D3-3551CECDBDC3}" type="pres">
      <dgm:prSet presAssocID="{1E9BAC2C-EB04-4D24-8800-8C01B0247D8F}" presName="linNode" presStyleCnt="0"/>
      <dgm:spPr/>
    </dgm:pt>
    <dgm:pt modelId="{EE3D374E-3BDD-4A72-B161-B3A19BE36BF6}" type="pres">
      <dgm:prSet presAssocID="{1E9BAC2C-EB04-4D24-8800-8C01B0247D8F}" presName="parentText" presStyleLbl="node1" presStyleIdx="1" presStyleCnt="3">
        <dgm:presLayoutVars>
          <dgm:chMax val="1"/>
          <dgm:bulletEnabled val="1"/>
        </dgm:presLayoutVars>
      </dgm:prSet>
      <dgm:spPr/>
    </dgm:pt>
    <dgm:pt modelId="{8E320EC1-AC57-44E3-B443-F8185EEB4BF1}" type="pres">
      <dgm:prSet presAssocID="{1E9BAC2C-EB04-4D24-8800-8C01B0247D8F}" presName="descendantText" presStyleLbl="alignAccFollowNode1" presStyleIdx="1" presStyleCnt="3">
        <dgm:presLayoutVars>
          <dgm:bulletEnabled val="1"/>
        </dgm:presLayoutVars>
      </dgm:prSet>
      <dgm:spPr/>
    </dgm:pt>
    <dgm:pt modelId="{6EED14C2-9DE8-4024-B954-3B073D56991F}" type="pres">
      <dgm:prSet presAssocID="{26456ABB-8ECA-489F-A193-51F09514C07F}" presName="sp" presStyleCnt="0"/>
      <dgm:spPr/>
    </dgm:pt>
    <dgm:pt modelId="{AA2369F3-C954-4E98-86CD-9417075C5328}" type="pres">
      <dgm:prSet presAssocID="{C0088261-FABD-4997-B2A0-9AF7D8A8CD27}" presName="linNode" presStyleCnt="0"/>
      <dgm:spPr/>
    </dgm:pt>
    <dgm:pt modelId="{5AF7DEAE-A1AF-4CDA-A13F-7520A18E249A}" type="pres">
      <dgm:prSet presAssocID="{C0088261-FABD-4997-B2A0-9AF7D8A8CD27}" presName="parentText" presStyleLbl="node1" presStyleIdx="2" presStyleCnt="3">
        <dgm:presLayoutVars>
          <dgm:chMax val="1"/>
          <dgm:bulletEnabled val="1"/>
        </dgm:presLayoutVars>
      </dgm:prSet>
      <dgm:spPr/>
    </dgm:pt>
    <dgm:pt modelId="{AC39200C-B121-4551-9E94-AB37F3EB189D}" type="pres">
      <dgm:prSet presAssocID="{C0088261-FABD-4997-B2A0-9AF7D8A8CD27}" presName="descendantText" presStyleLbl="alignAccFollowNode1" presStyleIdx="2" presStyleCnt="3">
        <dgm:presLayoutVars>
          <dgm:bulletEnabled val="1"/>
        </dgm:presLayoutVars>
      </dgm:prSet>
      <dgm:spPr/>
    </dgm:pt>
  </dgm:ptLst>
  <dgm:cxnLst>
    <dgm:cxn modelId="{60713208-E93B-45A3-BE68-5AF19F2E645A}" type="presOf" srcId="{63141782-F43F-4CC5-AC08-9671D60D1DFD}" destId="{966A1D16-E587-4936-ABAF-14244415A231}" srcOrd="0" destOrd="0" presId="urn:microsoft.com/office/officeart/2005/8/layout/vList5"/>
    <dgm:cxn modelId="{FEF0B108-86C8-4FFD-8512-01194E435667}" type="presOf" srcId="{1D770F9D-AFF3-4E78-9479-648B5CEFE4C7}" destId="{8E320EC1-AC57-44E3-B443-F8185EEB4BF1}" srcOrd="0" destOrd="0" presId="urn:microsoft.com/office/officeart/2005/8/layout/vList5"/>
    <dgm:cxn modelId="{B334480D-B293-4647-8AFB-480D3948F122}" srcId="{1E9BAC2C-EB04-4D24-8800-8C01B0247D8F}" destId="{1D770F9D-AFF3-4E78-9479-648B5CEFE4C7}" srcOrd="0" destOrd="0" parTransId="{903780E6-670B-49D5-A33A-E1E2FC38C863}" sibTransId="{2A80EF63-16D5-40DD-A0C4-D5866156BD23}"/>
    <dgm:cxn modelId="{40F8B515-CB82-40C5-AA98-D2A66989CFA3}" type="presOf" srcId="{1AFC9505-7863-4CD1-A1BE-4C5FC1433E8F}" destId="{8E320EC1-AC57-44E3-B443-F8185EEB4BF1}" srcOrd="0" destOrd="1" presId="urn:microsoft.com/office/officeart/2005/8/layout/vList5"/>
    <dgm:cxn modelId="{BCF18822-42FC-4E01-B075-DBC02F177710}" srcId="{568FE5F4-53BD-473D-8D0F-82117C164CC3}" destId="{F51A7B40-F4A1-41A3-9670-929F25E46A60}" srcOrd="0" destOrd="0" parTransId="{DD9681E4-9AF5-4E99-9DEC-1BEF5CA0AB6D}" sibTransId="{09774640-2265-496C-BF41-F612A2AB3D8F}"/>
    <dgm:cxn modelId="{14C0493B-DA5C-4AA6-B70A-9F5CC9244AEC}" srcId="{F51A7B40-F4A1-41A3-9670-929F25E46A60}" destId="{63141782-F43F-4CC5-AC08-9671D60D1DFD}" srcOrd="0" destOrd="0" parTransId="{4691C028-E692-4BE3-B6C8-0A4AFC61355B}" sibTransId="{0A1E0861-C2F2-4BBB-8172-304C986D8A0A}"/>
    <dgm:cxn modelId="{85940761-B30E-456C-9338-C1E685A6333E}" srcId="{568FE5F4-53BD-473D-8D0F-82117C164CC3}" destId="{1E9BAC2C-EB04-4D24-8800-8C01B0247D8F}" srcOrd="1" destOrd="0" parTransId="{F042130E-4D65-47CE-8D6D-1A4F17479D12}" sibTransId="{26456ABB-8ECA-489F-A193-51F09514C07F}"/>
    <dgm:cxn modelId="{883E8C6F-42C3-4076-B050-010891946353}" srcId="{C0088261-FABD-4997-B2A0-9AF7D8A8CD27}" destId="{92EF537D-8BDD-4DEC-B94D-3D01B934B86B}" srcOrd="1" destOrd="0" parTransId="{897EA2C8-AA3C-499F-9FEC-0BBBC9DF408D}" sibTransId="{48ABBAC1-5813-4D10-A451-41A53C47CF56}"/>
    <dgm:cxn modelId="{810BF973-7E1C-4B6D-8EFE-B5E4708F0951}" type="presOf" srcId="{1E9BAC2C-EB04-4D24-8800-8C01B0247D8F}" destId="{EE3D374E-3BDD-4A72-B161-B3A19BE36BF6}" srcOrd="0" destOrd="0" presId="urn:microsoft.com/office/officeart/2005/8/layout/vList5"/>
    <dgm:cxn modelId="{F89CF274-A317-4481-A767-DAAA1594B8B7}" srcId="{568FE5F4-53BD-473D-8D0F-82117C164CC3}" destId="{C0088261-FABD-4997-B2A0-9AF7D8A8CD27}" srcOrd="2" destOrd="0" parTransId="{07B76D6E-4BF6-4E7C-B2A4-FE46677D0EFE}" sibTransId="{D1DCA2F4-6858-4ACA-9697-70D7A2D1D063}"/>
    <dgm:cxn modelId="{627C1B7C-5F23-41BA-B762-D9CD10A8EDCD}" type="presOf" srcId="{A101800D-DDED-4D60-B142-306C537089AA}" destId="{AC39200C-B121-4551-9E94-AB37F3EB189D}" srcOrd="0" destOrd="0" presId="urn:microsoft.com/office/officeart/2005/8/layout/vList5"/>
    <dgm:cxn modelId="{66861BA0-FD74-4757-851C-9F5DD79C5F76}" type="presOf" srcId="{F51A7B40-F4A1-41A3-9670-929F25E46A60}" destId="{E408D7AF-9EAB-4B04-BD27-95D9A54250F5}" srcOrd="0" destOrd="0" presId="urn:microsoft.com/office/officeart/2005/8/layout/vList5"/>
    <dgm:cxn modelId="{C93626AB-3A73-48BA-9034-31062976C7BA}" srcId="{1E9BAC2C-EB04-4D24-8800-8C01B0247D8F}" destId="{1AFC9505-7863-4CD1-A1BE-4C5FC1433E8F}" srcOrd="1" destOrd="0" parTransId="{7B36E8A4-1E83-4F2D-9C8C-A7A32ADECFA9}" sibTransId="{6CE1C891-D070-486E-B863-EFAA121F6B8D}"/>
    <dgm:cxn modelId="{FD6947AC-CDA9-42D5-AA35-F029B4B9625C}" type="presOf" srcId="{C0088261-FABD-4997-B2A0-9AF7D8A8CD27}" destId="{5AF7DEAE-A1AF-4CDA-A13F-7520A18E249A}" srcOrd="0" destOrd="0" presId="urn:microsoft.com/office/officeart/2005/8/layout/vList5"/>
    <dgm:cxn modelId="{4A6F3EB4-DEA3-4CD3-9B77-50A97FA4A78F}" srcId="{F51A7B40-F4A1-41A3-9670-929F25E46A60}" destId="{1B22A7CE-F1D7-4AE2-AAC8-1B1F51D70BC8}" srcOrd="1" destOrd="0" parTransId="{55A4F934-C0A5-41E8-B089-B463712D08EF}" sibTransId="{9856AEB6-D516-46BF-9963-3DF7C560EC5F}"/>
    <dgm:cxn modelId="{E2557DD1-A065-4B45-91A1-42355BEB2E91}" type="presOf" srcId="{92EF537D-8BDD-4DEC-B94D-3D01B934B86B}" destId="{AC39200C-B121-4551-9E94-AB37F3EB189D}" srcOrd="0" destOrd="1" presId="urn:microsoft.com/office/officeart/2005/8/layout/vList5"/>
    <dgm:cxn modelId="{1FA5C1E1-4F6C-42C7-A714-4FA794FB2021}" srcId="{C0088261-FABD-4997-B2A0-9AF7D8A8CD27}" destId="{A101800D-DDED-4D60-B142-306C537089AA}" srcOrd="0" destOrd="0" parTransId="{94BECE1C-8F37-4918-80B5-368ED1D0B4B4}" sibTransId="{B97845A8-629A-4EB1-82FE-459432703BFC}"/>
    <dgm:cxn modelId="{0F708BF7-BAE5-4EA2-865C-4D6DA6030308}" type="presOf" srcId="{1B22A7CE-F1D7-4AE2-AAC8-1B1F51D70BC8}" destId="{966A1D16-E587-4936-ABAF-14244415A231}" srcOrd="0" destOrd="1" presId="urn:microsoft.com/office/officeart/2005/8/layout/vList5"/>
    <dgm:cxn modelId="{E60FFAF7-4F69-40C3-A8D1-3C07906CE381}" type="presOf" srcId="{568FE5F4-53BD-473D-8D0F-82117C164CC3}" destId="{FD2E5222-AF0C-4E85-BDE2-119265BD454F}" srcOrd="0" destOrd="0" presId="urn:microsoft.com/office/officeart/2005/8/layout/vList5"/>
    <dgm:cxn modelId="{AC095971-BAD8-40FD-9567-AFAB81622FD7}" type="presParOf" srcId="{FD2E5222-AF0C-4E85-BDE2-119265BD454F}" destId="{86B385A6-A2FB-4FEF-9AFF-C0C6812805B1}" srcOrd="0" destOrd="0" presId="urn:microsoft.com/office/officeart/2005/8/layout/vList5"/>
    <dgm:cxn modelId="{C6630D8D-E4C6-492F-BB03-82C18593E64D}" type="presParOf" srcId="{86B385A6-A2FB-4FEF-9AFF-C0C6812805B1}" destId="{E408D7AF-9EAB-4B04-BD27-95D9A54250F5}" srcOrd="0" destOrd="0" presId="urn:microsoft.com/office/officeart/2005/8/layout/vList5"/>
    <dgm:cxn modelId="{F9CE0339-4D85-4DF5-B7C3-922CFA00CA89}" type="presParOf" srcId="{86B385A6-A2FB-4FEF-9AFF-C0C6812805B1}" destId="{966A1D16-E587-4936-ABAF-14244415A231}" srcOrd="1" destOrd="0" presId="urn:microsoft.com/office/officeart/2005/8/layout/vList5"/>
    <dgm:cxn modelId="{30E693F7-55EE-4C76-B57D-2F676E5A7F2D}" type="presParOf" srcId="{FD2E5222-AF0C-4E85-BDE2-119265BD454F}" destId="{6354F7F5-96BE-4AC6-9689-F7DC6AF2ED41}" srcOrd="1" destOrd="0" presId="urn:microsoft.com/office/officeart/2005/8/layout/vList5"/>
    <dgm:cxn modelId="{9BE6D0A3-D820-4CEF-B921-3112D160B319}" type="presParOf" srcId="{FD2E5222-AF0C-4E85-BDE2-119265BD454F}" destId="{8A850FC3-72CF-4709-83D3-3551CECDBDC3}" srcOrd="2" destOrd="0" presId="urn:microsoft.com/office/officeart/2005/8/layout/vList5"/>
    <dgm:cxn modelId="{36989F03-367A-49EF-8659-9A41F1D0E7A9}" type="presParOf" srcId="{8A850FC3-72CF-4709-83D3-3551CECDBDC3}" destId="{EE3D374E-3BDD-4A72-B161-B3A19BE36BF6}" srcOrd="0" destOrd="0" presId="urn:microsoft.com/office/officeart/2005/8/layout/vList5"/>
    <dgm:cxn modelId="{5DD3B589-676E-4E00-AD8F-773AF2927527}" type="presParOf" srcId="{8A850FC3-72CF-4709-83D3-3551CECDBDC3}" destId="{8E320EC1-AC57-44E3-B443-F8185EEB4BF1}" srcOrd="1" destOrd="0" presId="urn:microsoft.com/office/officeart/2005/8/layout/vList5"/>
    <dgm:cxn modelId="{B8D0995E-8457-4DD2-B94D-C7B1140C798B}" type="presParOf" srcId="{FD2E5222-AF0C-4E85-BDE2-119265BD454F}" destId="{6EED14C2-9DE8-4024-B954-3B073D56991F}" srcOrd="3" destOrd="0" presId="urn:microsoft.com/office/officeart/2005/8/layout/vList5"/>
    <dgm:cxn modelId="{13C57031-8358-4B4E-808F-9E0B586205A6}" type="presParOf" srcId="{FD2E5222-AF0C-4E85-BDE2-119265BD454F}" destId="{AA2369F3-C954-4E98-86CD-9417075C5328}" srcOrd="4" destOrd="0" presId="urn:microsoft.com/office/officeart/2005/8/layout/vList5"/>
    <dgm:cxn modelId="{ADDA5EB6-B484-455C-B6F0-767FFC7ABCB2}" type="presParOf" srcId="{AA2369F3-C954-4E98-86CD-9417075C5328}" destId="{5AF7DEAE-A1AF-4CDA-A13F-7520A18E249A}" srcOrd="0" destOrd="0" presId="urn:microsoft.com/office/officeart/2005/8/layout/vList5"/>
    <dgm:cxn modelId="{7F579141-ABBC-4861-B215-897305CCFDB4}" type="presParOf" srcId="{AA2369F3-C954-4E98-86CD-9417075C5328}" destId="{AC39200C-B121-4551-9E94-AB37F3EB189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432A5D-3E5B-4120-BA51-8C8E7CA10D6C}" type="doc">
      <dgm:prSet loTypeId="urn:microsoft.com/office/officeart/2016/7/layout/BasicProcessNew" loCatId="process" qsTypeId="urn:microsoft.com/office/officeart/2005/8/quickstyle/simple1" qsCatId="simple" csTypeId="urn:microsoft.com/office/officeart/2005/8/colors/accent4_2" csCatId="accent4"/>
      <dgm:spPr/>
      <dgm:t>
        <a:bodyPr/>
        <a:lstStyle/>
        <a:p>
          <a:endParaRPr lang="en-US"/>
        </a:p>
      </dgm:t>
    </dgm:pt>
    <dgm:pt modelId="{9FE32073-8563-491C-A0E1-22B279426B44}">
      <dgm:prSet/>
      <dgm:spPr/>
      <dgm:t>
        <a:bodyPr/>
        <a:lstStyle/>
        <a:p>
          <a:r>
            <a:rPr lang="en-US" b="0" i="0"/>
            <a:t>Top Risks:</a:t>
          </a:r>
          <a:endParaRPr lang="en-US"/>
        </a:p>
      </dgm:t>
    </dgm:pt>
    <dgm:pt modelId="{444DBA1B-B21D-4C39-BDD3-D11D6A34B695}" type="parTrans" cxnId="{0067C466-1960-4A1F-BA8C-39A69CFF52F5}">
      <dgm:prSet/>
      <dgm:spPr/>
      <dgm:t>
        <a:bodyPr/>
        <a:lstStyle/>
        <a:p>
          <a:endParaRPr lang="en-US"/>
        </a:p>
      </dgm:t>
    </dgm:pt>
    <dgm:pt modelId="{32A3A511-127E-4AF4-A74D-B1FCB9C552F1}" type="sibTrans" cxnId="{0067C466-1960-4A1F-BA8C-39A69CFF52F5}">
      <dgm:prSet/>
      <dgm:spPr/>
      <dgm:t>
        <a:bodyPr/>
        <a:lstStyle/>
        <a:p>
          <a:endParaRPr lang="en-US"/>
        </a:p>
      </dgm:t>
    </dgm:pt>
    <dgm:pt modelId="{1FE7818D-9554-40B5-9BEC-DAC1FF15ED35}">
      <dgm:prSet/>
      <dgm:spPr/>
      <dgm:t>
        <a:bodyPr/>
        <a:lstStyle/>
        <a:p>
          <a:r>
            <a:rPr lang="en-US" b="0" i="0"/>
            <a:t>Delayed hardware delivery</a:t>
          </a:r>
          <a:endParaRPr lang="en-US"/>
        </a:p>
      </dgm:t>
    </dgm:pt>
    <dgm:pt modelId="{9A8AE8D5-F167-4BB1-80E8-C75A7529434C}" type="parTrans" cxnId="{D5D74202-6A7C-4298-B237-FB7691E6EA54}">
      <dgm:prSet/>
      <dgm:spPr/>
      <dgm:t>
        <a:bodyPr/>
        <a:lstStyle/>
        <a:p>
          <a:endParaRPr lang="en-US"/>
        </a:p>
      </dgm:t>
    </dgm:pt>
    <dgm:pt modelId="{B9984FE6-223A-4A0D-9919-F1257AA52C41}" type="sibTrans" cxnId="{D5D74202-6A7C-4298-B237-FB7691E6EA54}">
      <dgm:prSet/>
      <dgm:spPr/>
      <dgm:t>
        <a:bodyPr/>
        <a:lstStyle/>
        <a:p>
          <a:endParaRPr lang="en-US"/>
        </a:p>
      </dgm:t>
    </dgm:pt>
    <dgm:pt modelId="{D8D3BC4E-3F3A-44E6-84B9-C5B4B3AB7CFA}">
      <dgm:prSet/>
      <dgm:spPr/>
      <dgm:t>
        <a:bodyPr/>
        <a:lstStyle/>
        <a:p>
          <a:r>
            <a:rPr lang="en-US" b="0" i="0"/>
            <a:t>Poor-quality image data</a:t>
          </a:r>
          <a:endParaRPr lang="en-US"/>
        </a:p>
      </dgm:t>
    </dgm:pt>
    <dgm:pt modelId="{E26A4A73-84B4-4BF5-AC3D-73D610457823}" type="parTrans" cxnId="{77028DF0-1011-4AF6-95DA-10D3B33729B9}">
      <dgm:prSet/>
      <dgm:spPr/>
      <dgm:t>
        <a:bodyPr/>
        <a:lstStyle/>
        <a:p>
          <a:endParaRPr lang="en-US"/>
        </a:p>
      </dgm:t>
    </dgm:pt>
    <dgm:pt modelId="{48071BB9-C998-4351-8BF3-E5E7D4D772CE}" type="sibTrans" cxnId="{77028DF0-1011-4AF6-95DA-10D3B33729B9}">
      <dgm:prSet/>
      <dgm:spPr/>
      <dgm:t>
        <a:bodyPr/>
        <a:lstStyle/>
        <a:p>
          <a:endParaRPr lang="en-US"/>
        </a:p>
      </dgm:t>
    </dgm:pt>
    <dgm:pt modelId="{FB01A047-AA93-4DBA-A480-8341A9A00402}">
      <dgm:prSet/>
      <dgm:spPr/>
      <dgm:t>
        <a:bodyPr/>
        <a:lstStyle/>
        <a:p>
          <a:r>
            <a:rPr lang="en-US" b="0" i="0"/>
            <a:t>Lack of stakeholder adoption</a:t>
          </a:r>
          <a:endParaRPr lang="en-US"/>
        </a:p>
      </dgm:t>
    </dgm:pt>
    <dgm:pt modelId="{5E6F0D13-5528-46CE-B5C5-A30607D16501}" type="parTrans" cxnId="{ED3FA42A-CBE7-48A9-A1C1-BA0B6A3C2187}">
      <dgm:prSet/>
      <dgm:spPr/>
      <dgm:t>
        <a:bodyPr/>
        <a:lstStyle/>
        <a:p>
          <a:endParaRPr lang="en-US"/>
        </a:p>
      </dgm:t>
    </dgm:pt>
    <dgm:pt modelId="{FC53DB2C-6B5E-450E-9A37-28C88F3A365E}" type="sibTrans" cxnId="{ED3FA42A-CBE7-48A9-A1C1-BA0B6A3C2187}">
      <dgm:prSet/>
      <dgm:spPr/>
      <dgm:t>
        <a:bodyPr/>
        <a:lstStyle/>
        <a:p>
          <a:endParaRPr lang="en-US"/>
        </a:p>
      </dgm:t>
    </dgm:pt>
    <dgm:pt modelId="{6D319E25-70B7-4A10-97CD-9B2A2F798AE7}">
      <dgm:prSet/>
      <dgm:spPr/>
      <dgm:t>
        <a:bodyPr/>
        <a:lstStyle/>
        <a:p>
          <a:r>
            <a:rPr lang="en-US" b="0" i="0"/>
            <a:t>Mitigation:</a:t>
          </a:r>
          <a:endParaRPr lang="en-US"/>
        </a:p>
      </dgm:t>
    </dgm:pt>
    <dgm:pt modelId="{90D487A0-8A7E-433A-89FD-48E4B909777B}" type="parTrans" cxnId="{07A34F5E-6251-4A0F-B502-ADE380A1438A}">
      <dgm:prSet/>
      <dgm:spPr/>
      <dgm:t>
        <a:bodyPr/>
        <a:lstStyle/>
        <a:p>
          <a:endParaRPr lang="en-US"/>
        </a:p>
      </dgm:t>
    </dgm:pt>
    <dgm:pt modelId="{F1052664-DFFA-41EC-9000-6EF72CF03DC4}" type="sibTrans" cxnId="{07A34F5E-6251-4A0F-B502-ADE380A1438A}">
      <dgm:prSet/>
      <dgm:spPr/>
      <dgm:t>
        <a:bodyPr/>
        <a:lstStyle/>
        <a:p>
          <a:endParaRPr lang="en-US"/>
        </a:p>
      </dgm:t>
    </dgm:pt>
    <dgm:pt modelId="{E3808F89-5FB6-43AC-922E-9986D57109A1}">
      <dgm:prSet/>
      <dgm:spPr/>
      <dgm:t>
        <a:bodyPr/>
        <a:lstStyle/>
        <a:p>
          <a:r>
            <a:rPr lang="en-US" b="0" i="0"/>
            <a:t>Staggered procurement</a:t>
          </a:r>
          <a:endParaRPr lang="en-US"/>
        </a:p>
      </dgm:t>
    </dgm:pt>
    <dgm:pt modelId="{B9932C7A-83C2-4F08-AF64-0950C5429DA5}" type="parTrans" cxnId="{542A992F-A9F0-4348-9A0C-E3F4E18111B3}">
      <dgm:prSet/>
      <dgm:spPr/>
      <dgm:t>
        <a:bodyPr/>
        <a:lstStyle/>
        <a:p>
          <a:endParaRPr lang="en-US"/>
        </a:p>
      </dgm:t>
    </dgm:pt>
    <dgm:pt modelId="{8572A9A1-870D-434C-AA17-B736581A9AD8}" type="sibTrans" cxnId="{542A992F-A9F0-4348-9A0C-E3F4E18111B3}">
      <dgm:prSet/>
      <dgm:spPr/>
      <dgm:t>
        <a:bodyPr/>
        <a:lstStyle/>
        <a:p>
          <a:endParaRPr lang="en-US"/>
        </a:p>
      </dgm:t>
    </dgm:pt>
    <dgm:pt modelId="{E787D91D-8761-41F2-A225-1DC2B306AA51}">
      <dgm:prSet/>
      <dgm:spPr/>
      <dgm:t>
        <a:bodyPr/>
        <a:lstStyle/>
        <a:p>
          <a:r>
            <a:rPr lang="en-US" b="0" i="0"/>
            <a:t>Pre-training image capture with placeholder models</a:t>
          </a:r>
          <a:endParaRPr lang="en-US"/>
        </a:p>
      </dgm:t>
    </dgm:pt>
    <dgm:pt modelId="{2168BEB4-FD0A-4C55-BB1E-5922CAE004F0}" type="parTrans" cxnId="{FADD3BF2-F63B-4F44-89EE-AFCC06C721B1}">
      <dgm:prSet/>
      <dgm:spPr/>
      <dgm:t>
        <a:bodyPr/>
        <a:lstStyle/>
        <a:p>
          <a:endParaRPr lang="en-US"/>
        </a:p>
      </dgm:t>
    </dgm:pt>
    <dgm:pt modelId="{228C1EB3-B050-4DAD-8D6C-2DA30DB3D4AF}" type="sibTrans" cxnId="{FADD3BF2-F63B-4F44-89EE-AFCC06C721B1}">
      <dgm:prSet/>
      <dgm:spPr/>
      <dgm:t>
        <a:bodyPr/>
        <a:lstStyle/>
        <a:p>
          <a:endParaRPr lang="en-US"/>
        </a:p>
      </dgm:t>
    </dgm:pt>
    <dgm:pt modelId="{93C1AF14-2181-4376-9564-22F75DEA5249}">
      <dgm:prSet/>
      <dgm:spPr/>
      <dgm:t>
        <a:bodyPr/>
        <a:lstStyle/>
        <a:p>
          <a:r>
            <a:rPr lang="en-US" b="0" i="0"/>
            <a:t>Clear training curriculum + staff Q&amp;A</a:t>
          </a:r>
          <a:endParaRPr lang="en-US"/>
        </a:p>
      </dgm:t>
    </dgm:pt>
    <dgm:pt modelId="{32DCEC24-C15E-4C7A-B762-33D2DE186F4F}" type="parTrans" cxnId="{EED04E90-D842-47EC-87B5-CA7A53AFA02F}">
      <dgm:prSet/>
      <dgm:spPr/>
      <dgm:t>
        <a:bodyPr/>
        <a:lstStyle/>
        <a:p>
          <a:endParaRPr lang="en-US"/>
        </a:p>
      </dgm:t>
    </dgm:pt>
    <dgm:pt modelId="{101B2ECF-E391-42C4-9757-A6B15207617E}" type="sibTrans" cxnId="{EED04E90-D842-47EC-87B5-CA7A53AFA02F}">
      <dgm:prSet/>
      <dgm:spPr/>
      <dgm:t>
        <a:bodyPr/>
        <a:lstStyle/>
        <a:p>
          <a:endParaRPr lang="en-US"/>
        </a:p>
      </dgm:t>
    </dgm:pt>
    <dgm:pt modelId="{0B19E009-0029-4192-8BAF-4CAC6E515295}" type="pres">
      <dgm:prSet presAssocID="{53432A5D-3E5B-4120-BA51-8C8E7CA10D6C}" presName="Name0" presStyleCnt="0">
        <dgm:presLayoutVars>
          <dgm:dir/>
          <dgm:resizeHandles val="exact"/>
        </dgm:presLayoutVars>
      </dgm:prSet>
      <dgm:spPr/>
    </dgm:pt>
    <dgm:pt modelId="{D6DD6DCF-BF61-433B-B878-EA2F4689A210}" type="pres">
      <dgm:prSet presAssocID="{9FE32073-8563-491C-A0E1-22B279426B44}" presName="node" presStyleLbl="node1" presStyleIdx="0" presStyleCnt="3">
        <dgm:presLayoutVars>
          <dgm:bulletEnabled val="1"/>
        </dgm:presLayoutVars>
      </dgm:prSet>
      <dgm:spPr/>
    </dgm:pt>
    <dgm:pt modelId="{3AE7725B-96FF-431A-B46E-8335E72E8A80}" type="pres">
      <dgm:prSet presAssocID="{32A3A511-127E-4AF4-A74D-B1FCB9C552F1}" presName="sibTransSpacerBeforeConnector" presStyleCnt="0"/>
      <dgm:spPr/>
    </dgm:pt>
    <dgm:pt modelId="{CA1F1471-534D-44B4-878F-0F88DF2BC059}" type="pres">
      <dgm:prSet presAssocID="{32A3A511-127E-4AF4-A74D-B1FCB9C552F1}" presName="sibTrans" presStyleLbl="node1" presStyleIdx="1" presStyleCnt="3"/>
      <dgm:spPr/>
    </dgm:pt>
    <dgm:pt modelId="{4EC11C7E-45B3-4E25-A587-6DD885CC284B}" type="pres">
      <dgm:prSet presAssocID="{32A3A511-127E-4AF4-A74D-B1FCB9C552F1}" presName="sibTransSpacerAfterConnector" presStyleCnt="0"/>
      <dgm:spPr/>
    </dgm:pt>
    <dgm:pt modelId="{AD396519-21B1-4869-8E4D-180AE8FA56DA}" type="pres">
      <dgm:prSet presAssocID="{6D319E25-70B7-4A10-97CD-9B2A2F798AE7}" presName="node" presStyleLbl="node1" presStyleIdx="2" presStyleCnt="3">
        <dgm:presLayoutVars>
          <dgm:bulletEnabled val="1"/>
        </dgm:presLayoutVars>
      </dgm:prSet>
      <dgm:spPr/>
    </dgm:pt>
  </dgm:ptLst>
  <dgm:cxnLst>
    <dgm:cxn modelId="{D5D74202-6A7C-4298-B237-FB7691E6EA54}" srcId="{9FE32073-8563-491C-A0E1-22B279426B44}" destId="{1FE7818D-9554-40B5-9BEC-DAC1FF15ED35}" srcOrd="0" destOrd="0" parTransId="{9A8AE8D5-F167-4BB1-80E8-C75A7529434C}" sibTransId="{B9984FE6-223A-4A0D-9919-F1257AA52C41}"/>
    <dgm:cxn modelId="{D60FD208-0B07-4721-A786-CF09277066C8}" type="presOf" srcId="{9FE32073-8563-491C-A0E1-22B279426B44}" destId="{D6DD6DCF-BF61-433B-B878-EA2F4689A210}" srcOrd="0" destOrd="0" presId="urn:microsoft.com/office/officeart/2016/7/layout/BasicProcessNew"/>
    <dgm:cxn modelId="{ED3FA42A-CBE7-48A9-A1C1-BA0B6A3C2187}" srcId="{9FE32073-8563-491C-A0E1-22B279426B44}" destId="{FB01A047-AA93-4DBA-A480-8341A9A00402}" srcOrd="2" destOrd="0" parTransId="{5E6F0D13-5528-46CE-B5C5-A30607D16501}" sibTransId="{FC53DB2C-6B5E-450E-9A37-28C88F3A365E}"/>
    <dgm:cxn modelId="{A94FE02D-8FD8-4570-A850-6AD97C9037A3}" type="presOf" srcId="{FB01A047-AA93-4DBA-A480-8341A9A00402}" destId="{D6DD6DCF-BF61-433B-B878-EA2F4689A210}" srcOrd="0" destOrd="3" presId="urn:microsoft.com/office/officeart/2016/7/layout/BasicProcessNew"/>
    <dgm:cxn modelId="{542A992F-A9F0-4348-9A0C-E3F4E18111B3}" srcId="{6D319E25-70B7-4A10-97CD-9B2A2F798AE7}" destId="{E3808F89-5FB6-43AC-922E-9986D57109A1}" srcOrd="0" destOrd="0" parTransId="{B9932C7A-83C2-4F08-AF64-0950C5429DA5}" sibTransId="{8572A9A1-870D-434C-AA17-B736581A9AD8}"/>
    <dgm:cxn modelId="{07A34F5E-6251-4A0F-B502-ADE380A1438A}" srcId="{53432A5D-3E5B-4120-BA51-8C8E7CA10D6C}" destId="{6D319E25-70B7-4A10-97CD-9B2A2F798AE7}" srcOrd="1" destOrd="0" parTransId="{90D487A0-8A7E-433A-89FD-48E4B909777B}" sibTransId="{F1052664-DFFA-41EC-9000-6EF72CF03DC4}"/>
    <dgm:cxn modelId="{0067C466-1960-4A1F-BA8C-39A69CFF52F5}" srcId="{53432A5D-3E5B-4120-BA51-8C8E7CA10D6C}" destId="{9FE32073-8563-491C-A0E1-22B279426B44}" srcOrd="0" destOrd="0" parTransId="{444DBA1B-B21D-4C39-BDD3-D11D6A34B695}" sibTransId="{32A3A511-127E-4AF4-A74D-B1FCB9C552F1}"/>
    <dgm:cxn modelId="{69DDB854-6C4D-4492-8A9D-8A6F0DD47939}" type="presOf" srcId="{93C1AF14-2181-4376-9564-22F75DEA5249}" destId="{AD396519-21B1-4869-8E4D-180AE8FA56DA}" srcOrd="0" destOrd="3" presId="urn:microsoft.com/office/officeart/2016/7/layout/BasicProcessNew"/>
    <dgm:cxn modelId="{5FA72056-2BFB-46D0-9D9D-EB3CA02F1013}" type="presOf" srcId="{6D319E25-70B7-4A10-97CD-9B2A2F798AE7}" destId="{AD396519-21B1-4869-8E4D-180AE8FA56DA}" srcOrd="0" destOrd="0" presId="urn:microsoft.com/office/officeart/2016/7/layout/BasicProcessNew"/>
    <dgm:cxn modelId="{2658127A-BF1D-4128-862C-BF55D2D5725E}" type="presOf" srcId="{E787D91D-8761-41F2-A225-1DC2B306AA51}" destId="{AD396519-21B1-4869-8E4D-180AE8FA56DA}" srcOrd="0" destOrd="2" presId="urn:microsoft.com/office/officeart/2016/7/layout/BasicProcessNew"/>
    <dgm:cxn modelId="{F1BC8388-1748-4970-B234-62D12552F690}" type="presOf" srcId="{32A3A511-127E-4AF4-A74D-B1FCB9C552F1}" destId="{CA1F1471-534D-44B4-878F-0F88DF2BC059}" srcOrd="0" destOrd="0" presId="urn:microsoft.com/office/officeart/2016/7/layout/BasicProcessNew"/>
    <dgm:cxn modelId="{EED04E90-D842-47EC-87B5-CA7A53AFA02F}" srcId="{6D319E25-70B7-4A10-97CD-9B2A2F798AE7}" destId="{93C1AF14-2181-4376-9564-22F75DEA5249}" srcOrd="2" destOrd="0" parTransId="{32DCEC24-C15E-4C7A-B762-33D2DE186F4F}" sibTransId="{101B2ECF-E391-42C4-9757-A6B15207617E}"/>
    <dgm:cxn modelId="{A3EA71B2-BB99-4996-969F-E30D69FC746A}" type="presOf" srcId="{E3808F89-5FB6-43AC-922E-9986D57109A1}" destId="{AD396519-21B1-4869-8E4D-180AE8FA56DA}" srcOrd="0" destOrd="1" presId="urn:microsoft.com/office/officeart/2016/7/layout/BasicProcessNew"/>
    <dgm:cxn modelId="{6161B5B2-767F-4D24-8BCA-A3B49F34F731}" type="presOf" srcId="{1FE7818D-9554-40B5-9BEC-DAC1FF15ED35}" destId="{D6DD6DCF-BF61-433B-B878-EA2F4689A210}" srcOrd="0" destOrd="1" presId="urn:microsoft.com/office/officeart/2016/7/layout/BasicProcessNew"/>
    <dgm:cxn modelId="{279AD5B2-BBDC-412E-B423-928238FC5712}" type="presOf" srcId="{53432A5D-3E5B-4120-BA51-8C8E7CA10D6C}" destId="{0B19E009-0029-4192-8BAF-4CAC6E515295}" srcOrd="0" destOrd="0" presId="urn:microsoft.com/office/officeart/2016/7/layout/BasicProcessNew"/>
    <dgm:cxn modelId="{FB99A8D8-503E-43AF-8171-49B7A0140C4A}" type="presOf" srcId="{D8D3BC4E-3F3A-44E6-84B9-C5B4B3AB7CFA}" destId="{D6DD6DCF-BF61-433B-B878-EA2F4689A210}" srcOrd="0" destOrd="2" presId="urn:microsoft.com/office/officeart/2016/7/layout/BasicProcessNew"/>
    <dgm:cxn modelId="{77028DF0-1011-4AF6-95DA-10D3B33729B9}" srcId="{9FE32073-8563-491C-A0E1-22B279426B44}" destId="{D8D3BC4E-3F3A-44E6-84B9-C5B4B3AB7CFA}" srcOrd="1" destOrd="0" parTransId="{E26A4A73-84B4-4BF5-AC3D-73D610457823}" sibTransId="{48071BB9-C998-4351-8BF3-E5E7D4D772CE}"/>
    <dgm:cxn modelId="{FADD3BF2-F63B-4F44-89EE-AFCC06C721B1}" srcId="{6D319E25-70B7-4A10-97CD-9B2A2F798AE7}" destId="{E787D91D-8761-41F2-A225-1DC2B306AA51}" srcOrd="1" destOrd="0" parTransId="{2168BEB4-FD0A-4C55-BB1E-5922CAE004F0}" sibTransId="{228C1EB3-B050-4DAD-8D6C-2DA30DB3D4AF}"/>
    <dgm:cxn modelId="{015A9733-C0B5-446F-915B-D04C94EC9A88}" type="presParOf" srcId="{0B19E009-0029-4192-8BAF-4CAC6E515295}" destId="{D6DD6DCF-BF61-433B-B878-EA2F4689A210}" srcOrd="0" destOrd="0" presId="urn:microsoft.com/office/officeart/2016/7/layout/BasicProcessNew"/>
    <dgm:cxn modelId="{C8F88842-FA69-4210-908A-45B01E124313}" type="presParOf" srcId="{0B19E009-0029-4192-8BAF-4CAC6E515295}" destId="{3AE7725B-96FF-431A-B46E-8335E72E8A80}" srcOrd="1" destOrd="0" presId="urn:microsoft.com/office/officeart/2016/7/layout/BasicProcessNew"/>
    <dgm:cxn modelId="{1BB2DC65-9D5B-4708-8887-37728474DF5C}" type="presParOf" srcId="{0B19E009-0029-4192-8BAF-4CAC6E515295}" destId="{CA1F1471-534D-44B4-878F-0F88DF2BC059}" srcOrd="2" destOrd="0" presId="urn:microsoft.com/office/officeart/2016/7/layout/BasicProcessNew"/>
    <dgm:cxn modelId="{DBECE52F-00E6-4ADF-897B-6B782E6942D5}" type="presParOf" srcId="{0B19E009-0029-4192-8BAF-4CAC6E515295}" destId="{4EC11C7E-45B3-4E25-A587-6DD885CC284B}" srcOrd="3" destOrd="0" presId="urn:microsoft.com/office/officeart/2016/7/layout/BasicProcessNew"/>
    <dgm:cxn modelId="{8D77EFE1-49AD-49E7-905B-73EC1D2302CB}" type="presParOf" srcId="{0B19E009-0029-4192-8BAF-4CAC6E515295}" destId="{AD396519-21B1-4869-8E4D-180AE8FA56DA}" srcOrd="4" destOrd="0" presId="urn:microsoft.com/office/officeart/2016/7/layout/Basic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73D790-1089-48AA-B790-B8A3669C7D07}"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C1B865-73B7-43AE-BEBC-68FDA12930D1}">
      <dgm:prSet/>
      <dgm:spPr/>
      <dgm:t>
        <a:bodyPr/>
        <a:lstStyle/>
        <a:p>
          <a:pPr>
            <a:defRPr b="1"/>
          </a:pPr>
          <a:r>
            <a:rPr lang="en-US" b="0" i="0"/>
            <a:t>Surface Inspection:</a:t>
          </a:r>
          <a:endParaRPr lang="en-US"/>
        </a:p>
      </dgm:t>
    </dgm:pt>
    <dgm:pt modelId="{36E1B932-97FC-4BBB-A0C1-917B26997A9B}" type="parTrans" cxnId="{2893C79E-5F23-41AE-ADF2-DB67F4958151}">
      <dgm:prSet/>
      <dgm:spPr/>
      <dgm:t>
        <a:bodyPr/>
        <a:lstStyle/>
        <a:p>
          <a:endParaRPr lang="en-US"/>
        </a:p>
      </dgm:t>
    </dgm:pt>
    <dgm:pt modelId="{0E551AA9-3746-4294-92C5-896225C13985}" type="sibTrans" cxnId="{2893C79E-5F23-41AE-ADF2-DB67F4958151}">
      <dgm:prSet/>
      <dgm:spPr/>
      <dgm:t>
        <a:bodyPr/>
        <a:lstStyle/>
        <a:p>
          <a:endParaRPr lang="en-US"/>
        </a:p>
      </dgm:t>
    </dgm:pt>
    <dgm:pt modelId="{382087ED-2D4D-4FCB-8C84-1075D3666E66}">
      <dgm:prSet/>
      <dgm:spPr/>
      <dgm:t>
        <a:bodyPr/>
        <a:lstStyle/>
        <a:p>
          <a:r>
            <a:rPr lang="en-US" b="0" i="0"/>
            <a:t>Detects scratches, discoloration, or incorrect finishes</a:t>
          </a:r>
          <a:endParaRPr lang="en-US"/>
        </a:p>
      </dgm:t>
    </dgm:pt>
    <dgm:pt modelId="{ADEE2B88-90C0-42F1-8693-7C7F279FFE0D}" type="parTrans" cxnId="{5D10D9CC-FBAB-4BAB-9E5A-6C8C5ECCD1BE}">
      <dgm:prSet/>
      <dgm:spPr/>
      <dgm:t>
        <a:bodyPr/>
        <a:lstStyle/>
        <a:p>
          <a:endParaRPr lang="en-US"/>
        </a:p>
      </dgm:t>
    </dgm:pt>
    <dgm:pt modelId="{6E0B5778-B762-4FCE-BDC6-598A04FCF7D1}" type="sibTrans" cxnId="{5D10D9CC-FBAB-4BAB-9E5A-6C8C5ECCD1BE}">
      <dgm:prSet/>
      <dgm:spPr/>
      <dgm:t>
        <a:bodyPr/>
        <a:lstStyle/>
        <a:p>
          <a:endParaRPr lang="en-US"/>
        </a:p>
      </dgm:t>
    </dgm:pt>
    <dgm:pt modelId="{DF7AFC17-E135-4654-981C-8FAE6A51BFEE}">
      <dgm:prSet/>
      <dgm:spPr/>
      <dgm:t>
        <a:bodyPr/>
        <a:lstStyle/>
        <a:p>
          <a:r>
            <a:rPr lang="en-US" b="0" i="0"/>
            <a:t>Live validation without stopping production</a:t>
          </a:r>
          <a:endParaRPr lang="en-US"/>
        </a:p>
      </dgm:t>
    </dgm:pt>
    <dgm:pt modelId="{B17652AA-4DA9-4EDC-889B-16566B09D175}" type="parTrans" cxnId="{0423B187-C37C-4037-B671-27CADF7A24EB}">
      <dgm:prSet/>
      <dgm:spPr/>
      <dgm:t>
        <a:bodyPr/>
        <a:lstStyle/>
        <a:p>
          <a:endParaRPr lang="en-US"/>
        </a:p>
      </dgm:t>
    </dgm:pt>
    <dgm:pt modelId="{FD335FD5-5C5C-4880-B620-0637E7E025A2}" type="sibTrans" cxnId="{0423B187-C37C-4037-B671-27CADF7A24EB}">
      <dgm:prSet/>
      <dgm:spPr/>
      <dgm:t>
        <a:bodyPr/>
        <a:lstStyle/>
        <a:p>
          <a:endParaRPr lang="en-US"/>
        </a:p>
      </dgm:t>
    </dgm:pt>
    <dgm:pt modelId="{5D371804-EA31-4896-8419-D05A6FE535C7}">
      <dgm:prSet/>
      <dgm:spPr/>
      <dgm:t>
        <a:bodyPr/>
        <a:lstStyle/>
        <a:p>
          <a:pPr>
            <a:defRPr b="1"/>
          </a:pPr>
          <a:r>
            <a:rPr lang="en-US" b="0" i="0" dirty="0"/>
            <a:t>Part Kitting:</a:t>
          </a:r>
          <a:endParaRPr lang="en-US" dirty="0"/>
        </a:p>
      </dgm:t>
    </dgm:pt>
    <dgm:pt modelId="{1B5C09A3-1CD4-4C09-A28D-B9051505BE8E}" type="parTrans" cxnId="{F7E1991B-5DA7-4A59-864D-AB2AF1801CC5}">
      <dgm:prSet/>
      <dgm:spPr/>
      <dgm:t>
        <a:bodyPr/>
        <a:lstStyle/>
        <a:p>
          <a:endParaRPr lang="en-US"/>
        </a:p>
      </dgm:t>
    </dgm:pt>
    <dgm:pt modelId="{1D7FC2E0-B500-466B-95DB-2EAE46799A3B}" type="sibTrans" cxnId="{F7E1991B-5DA7-4A59-864D-AB2AF1801CC5}">
      <dgm:prSet/>
      <dgm:spPr/>
      <dgm:t>
        <a:bodyPr/>
        <a:lstStyle/>
        <a:p>
          <a:endParaRPr lang="en-US"/>
        </a:p>
      </dgm:t>
    </dgm:pt>
    <dgm:pt modelId="{FF128C28-3265-4EB4-B717-398670B31555}">
      <dgm:prSet/>
      <dgm:spPr/>
      <dgm:t>
        <a:bodyPr/>
        <a:lstStyle/>
        <a:p>
          <a:r>
            <a:rPr lang="en-US" b="0" i="0"/>
            <a:t>Validates part presence, placement, and fit</a:t>
          </a:r>
          <a:endParaRPr lang="en-US"/>
        </a:p>
      </dgm:t>
    </dgm:pt>
    <dgm:pt modelId="{E3377A4F-5A92-4985-832A-4E6D1897F388}" type="parTrans" cxnId="{5A5923A3-82D2-4C94-BDEA-89C0950932D9}">
      <dgm:prSet/>
      <dgm:spPr/>
      <dgm:t>
        <a:bodyPr/>
        <a:lstStyle/>
        <a:p>
          <a:endParaRPr lang="en-US"/>
        </a:p>
      </dgm:t>
    </dgm:pt>
    <dgm:pt modelId="{D4F24ED8-B56F-4690-99CB-352907362EF2}" type="sibTrans" cxnId="{5A5923A3-82D2-4C94-BDEA-89C0950932D9}">
      <dgm:prSet/>
      <dgm:spPr/>
      <dgm:t>
        <a:bodyPr/>
        <a:lstStyle/>
        <a:p>
          <a:endParaRPr lang="en-US"/>
        </a:p>
      </dgm:t>
    </dgm:pt>
    <dgm:pt modelId="{5642C2B6-06F1-441B-8069-3394626E64DB}">
      <dgm:prSet/>
      <dgm:spPr/>
      <dgm:t>
        <a:bodyPr/>
        <a:lstStyle/>
        <a:p>
          <a:r>
            <a:rPr lang="en-US" b="0" i="0"/>
            <a:t>Barcode-driven ROI inspection per part zone</a:t>
          </a:r>
          <a:endParaRPr lang="en-US"/>
        </a:p>
      </dgm:t>
    </dgm:pt>
    <dgm:pt modelId="{948380BE-078B-48B6-9608-58BC1736C68A}" type="parTrans" cxnId="{F7B2AA99-45E0-4899-8CE9-CD1FFDA254A3}">
      <dgm:prSet/>
      <dgm:spPr/>
      <dgm:t>
        <a:bodyPr/>
        <a:lstStyle/>
        <a:p>
          <a:endParaRPr lang="en-US"/>
        </a:p>
      </dgm:t>
    </dgm:pt>
    <dgm:pt modelId="{73A0CCA7-3F23-477D-81FB-8882448072B8}" type="sibTrans" cxnId="{F7B2AA99-45E0-4899-8CE9-CD1FFDA254A3}">
      <dgm:prSet/>
      <dgm:spPr/>
      <dgm:t>
        <a:bodyPr/>
        <a:lstStyle/>
        <a:p>
          <a:endParaRPr lang="en-US"/>
        </a:p>
      </dgm:t>
    </dgm:pt>
    <dgm:pt modelId="{53116F5B-3ED3-4B68-B8C4-C93A9F8375F1}">
      <dgm:prSet/>
      <dgm:spPr/>
      <dgm:t>
        <a:bodyPr/>
        <a:lstStyle/>
        <a:p>
          <a:r>
            <a:rPr lang="en-US" b="0" i="0"/>
            <a:t>Reduces assembly line delays from part mismatches</a:t>
          </a:r>
          <a:endParaRPr lang="en-US"/>
        </a:p>
      </dgm:t>
    </dgm:pt>
    <dgm:pt modelId="{99F63A21-DD48-44A3-817B-A994974D6913}" type="parTrans" cxnId="{BC001111-AB2D-4BDF-A7C2-EDA66A5D151C}">
      <dgm:prSet/>
      <dgm:spPr/>
      <dgm:t>
        <a:bodyPr/>
        <a:lstStyle/>
        <a:p>
          <a:endParaRPr lang="en-US"/>
        </a:p>
      </dgm:t>
    </dgm:pt>
    <dgm:pt modelId="{A59A4D19-F180-4DB8-95E5-B4BE6B95437E}" type="sibTrans" cxnId="{BC001111-AB2D-4BDF-A7C2-EDA66A5D151C}">
      <dgm:prSet/>
      <dgm:spPr/>
      <dgm:t>
        <a:bodyPr/>
        <a:lstStyle/>
        <a:p>
          <a:endParaRPr lang="en-US"/>
        </a:p>
      </dgm:t>
    </dgm:pt>
    <dgm:pt modelId="{4CB51A50-913B-4473-B385-D13E7D56D1B6}" type="pres">
      <dgm:prSet presAssocID="{C573D790-1089-48AA-B790-B8A3669C7D07}" presName="root" presStyleCnt="0">
        <dgm:presLayoutVars>
          <dgm:dir/>
          <dgm:resizeHandles val="exact"/>
        </dgm:presLayoutVars>
      </dgm:prSet>
      <dgm:spPr/>
    </dgm:pt>
    <dgm:pt modelId="{2E2C1141-2ED9-4E28-B376-617088901510}" type="pres">
      <dgm:prSet presAssocID="{07C1B865-73B7-43AE-BEBC-68FDA12930D1}" presName="compNode" presStyleCnt="0"/>
      <dgm:spPr/>
    </dgm:pt>
    <dgm:pt modelId="{F0710074-C85E-4D71-A3B2-B261A579B0B3}" type="pres">
      <dgm:prSet presAssocID="{07C1B865-73B7-43AE-BEBC-68FDA12930D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B2429B7C-9B24-4424-8FD0-EC986D20E89A}" type="pres">
      <dgm:prSet presAssocID="{07C1B865-73B7-43AE-BEBC-68FDA12930D1}" presName="iconSpace" presStyleCnt="0"/>
      <dgm:spPr/>
    </dgm:pt>
    <dgm:pt modelId="{8014C89B-5785-48B4-A8FB-78DD8AB4F009}" type="pres">
      <dgm:prSet presAssocID="{07C1B865-73B7-43AE-BEBC-68FDA12930D1}" presName="parTx" presStyleLbl="revTx" presStyleIdx="0" presStyleCnt="4">
        <dgm:presLayoutVars>
          <dgm:chMax val="0"/>
          <dgm:chPref val="0"/>
        </dgm:presLayoutVars>
      </dgm:prSet>
      <dgm:spPr/>
    </dgm:pt>
    <dgm:pt modelId="{318F0112-BCEA-4A12-87C2-56B799F31466}" type="pres">
      <dgm:prSet presAssocID="{07C1B865-73B7-43AE-BEBC-68FDA12930D1}" presName="txSpace" presStyleCnt="0"/>
      <dgm:spPr/>
    </dgm:pt>
    <dgm:pt modelId="{6D379285-3922-4270-AA6D-F3FA9A3D3047}" type="pres">
      <dgm:prSet presAssocID="{07C1B865-73B7-43AE-BEBC-68FDA12930D1}" presName="desTx" presStyleLbl="revTx" presStyleIdx="1" presStyleCnt="4">
        <dgm:presLayoutVars/>
      </dgm:prSet>
      <dgm:spPr/>
    </dgm:pt>
    <dgm:pt modelId="{0879770C-5557-4049-A834-496217E7495B}" type="pres">
      <dgm:prSet presAssocID="{0E551AA9-3746-4294-92C5-896225C13985}" presName="sibTrans" presStyleCnt="0"/>
      <dgm:spPr/>
    </dgm:pt>
    <dgm:pt modelId="{EE0736EA-41D3-4270-ADCE-3E7E387DFAC0}" type="pres">
      <dgm:prSet presAssocID="{5D371804-EA31-4896-8419-D05A6FE535C7}" presName="compNode" presStyleCnt="0"/>
      <dgm:spPr/>
    </dgm:pt>
    <dgm:pt modelId="{6A57CE4F-9812-49E1-933B-F1F49CEB4B66}" type="pres">
      <dgm:prSet presAssocID="{5D371804-EA31-4896-8419-D05A6FE535C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code"/>
        </a:ext>
      </dgm:extLst>
    </dgm:pt>
    <dgm:pt modelId="{531DF258-C994-4DBB-BE96-243BE2606B4B}" type="pres">
      <dgm:prSet presAssocID="{5D371804-EA31-4896-8419-D05A6FE535C7}" presName="iconSpace" presStyleCnt="0"/>
      <dgm:spPr/>
    </dgm:pt>
    <dgm:pt modelId="{22FD28DE-863D-4ED5-B2AC-414E6C3780BD}" type="pres">
      <dgm:prSet presAssocID="{5D371804-EA31-4896-8419-D05A6FE535C7}" presName="parTx" presStyleLbl="revTx" presStyleIdx="2" presStyleCnt="4">
        <dgm:presLayoutVars>
          <dgm:chMax val="0"/>
          <dgm:chPref val="0"/>
        </dgm:presLayoutVars>
      </dgm:prSet>
      <dgm:spPr/>
    </dgm:pt>
    <dgm:pt modelId="{DADCED5A-B938-40A6-AC76-8D28DB5BA6DE}" type="pres">
      <dgm:prSet presAssocID="{5D371804-EA31-4896-8419-D05A6FE535C7}" presName="txSpace" presStyleCnt="0"/>
      <dgm:spPr/>
    </dgm:pt>
    <dgm:pt modelId="{B7B4F190-F9CE-449E-834B-29AE3DC2192A}" type="pres">
      <dgm:prSet presAssocID="{5D371804-EA31-4896-8419-D05A6FE535C7}" presName="desTx" presStyleLbl="revTx" presStyleIdx="3" presStyleCnt="4">
        <dgm:presLayoutVars/>
      </dgm:prSet>
      <dgm:spPr/>
    </dgm:pt>
  </dgm:ptLst>
  <dgm:cxnLst>
    <dgm:cxn modelId="{BC001111-AB2D-4BDF-A7C2-EDA66A5D151C}" srcId="{5D371804-EA31-4896-8419-D05A6FE535C7}" destId="{53116F5B-3ED3-4B68-B8C4-C93A9F8375F1}" srcOrd="2" destOrd="0" parTransId="{99F63A21-DD48-44A3-817B-A994974D6913}" sibTransId="{A59A4D19-F180-4DB8-95E5-B4BE6B95437E}"/>
    <dgm:cxn modelId="{BAF53A12-117A-42BC-8F1C-DA66EE5CC747}" type="presOf" srcId="{DF7AFC17-E135-4654-981C-8FAE6A51BFEE}" destId="{6D379285-3922-4270-AA6D-F3FA9A3D3047}" srcOrd="0" destOrd="1" presId="urn:microsoft.com/office/officeart/2018/2/layout/IconLabelDescriptionList"/>
    <dgm:cxn modelId="{5406AF13-F8D4-4D43-A691-3F3F03AE2700}" type="presOf" srcId="{07C1B865-73B7-43AE-BEBC-68FDA12930D1}" destId="{8014C89B-5785-48B4-A8FB-78DD8AB4F009}" srcOrd="0" destOrd="0" presId="urn:microsoft.com/office/officeart/2018/2/layout/IconLabelDescriptionList"/>
    <dgm:cxn modelId="{19F18516-8C29-4C0F-BB8B-FEF98B2712D8}" type="presOf" srcId="{FF128C28-3265-4EB4-B717-398670B31555}" destId="{B7B4F190-F9CE-449E-834B-29AE3DC2192A}" srcOrd="0" destOrd="0" presId="urn:microsoft.com/office/officeart/2018/2/layout/IconLabelDescriptionList"/>
    <dgm:cxn modelId="{F7E1991B-5DA7-4A59-864D-AB2AF1801CC5}" srcId="{C573D790-1089-48AA-B790-B8A3669C7D07}" destId="{5D371804-EA31-4896-8419-D05A6FE535C7}" srcOrd="1" destOrd="0" parTransId="{1B5C09A3-1CD4-4C09-A28D-B9051505BE8E}" sibTransId="{1D7FC2E0-B500-466B-95DB-2EAE46799A3B}"/>
    <dgm:cxn modelId="{274EA561-685C-435A-BFFC-3B608BCC5E10}" type="presOf" srcId="{C573D790-1089-48AA-B790-B8A3669C7D07}" destId="{4CB51A50-913B-4473-B385-D13E7D56D1B6}" srcOrd="0" destOrd="0" presId="urn:microsoft.com/office/officeart/2018/2/layout/IconLabelDescriptionList"/>
    <dgm:cxn modelId="{0423B187-C37C-4037-B671-27CADF7A24EB}" srcId="{07C1B865-73B7-43AE-BEBC-68FDA12930D1}" destId="{DF7AFC17-E135-4654-981C-8FAE6A51BFEE}" srcOrd="1" destOrd="0" parTransId="{B17652AA-4DA9-4EDC-889B-16566B09D175}" sibTransId="{FD335FD5-5C5C-4880-B620-0637E7E025A2}"/>
    <dgm:cxn modelId="{703D8188-82FD-4188-94AE-48BC2DC3D939}" type="presOf" srcId="{382087ED-2D4D-4FCB-8C84-1075D3666E66}" destId="{6D379285-3922-4270-AA6D-F3FA9A3D3047}" srcOrd="0" destOrd="0" presId="urn:microsoft.com/office/officeart/2018/2/layout/IconLabelDescriptionList"/>
    <dgm:cxn modelId="{31417494-D622-4A0E-BE83-9E8E906A724F}" type="presOf" srcId="{5D371804-EA31-4896-8419-D05A6FE535C7}" destId="{22FD28DE-863D-4ED5-B2AC-414E6C3780BD}" srcOrd="0" destOrd="0" presId="urn:microsoft.com/office/officeart/2018/2/layout/IconLabelDescriptionList"/>
    <dgm:cxn modelId="{F7B2AA99-45E0-4899-8CE9-CD1FFDA254A3}" srcId="{5D371804-EA31-4896-8419-D05A6FE535C7}" destId="{5642C2B6-06F1-441B-8069-3394626E64DB}" srcOrd="1" destOrd="0" parTransId="{948380BE-078B-48B6-9608-58BC1736C68A}" sibTransId="{73A0CCA7-3F23-477D-81FB-8882448072B8}"/>
    <dgm:cxn modelId="{2893C79E-5F23-41AE-ADF2-DB67F4958151}" srcId="{C573D790-1089-48AA-B790-B8A3669C7D07}" destId="{07C1B865-73B7-43AE-BEBC-68FDA12930D1}" srcOrd="0" destOrd="0" parTransId="{36E1B932-97FC-4BBB-A0C1-917B26997A9B}" sibTransId="{0E551AA9-3746-4294-92C5-896225C13985}"/>
    <dgm:cxn modelId="{5A5923A3-82D2-4C94-BDEA-89C0950932D9}" srcId="{5D371804-EA31-4896-8419-D05A6FE535C7}" destId="{FF128C28-3265-4EB4-B717-398670B31555}" srcOrd="0" destOrd="0" parTransId="{E3377A4F-5A92-4985-832A-4E6D1897F388}" sibTransId="{D4F24ED8-B56F-4690-99CB-352907362EF2}"/>
    <dgm:cxn modelId="{5D10D9CC-FBAB-4BAB-9E5A-6C8C5ECCD1BE}" srcId="{07C1B865-73B7-43AE-BEBC-68FDA12930D1}" destId="{382087ED-2D4D-4FCB-8C84-1075D3666E66}" srcOrd="0" destOrd="0" parTransId="{ADEE2B88-90C0-42F1-8693-7C7F279FFE0D}" sibTransId="{6E0B5778-B762-4FCE-BDC6-598A04FCF7D1}"/>
    <dgm:cxn modelId="{9E9E23EB-919B-4448-A2B7-1DB5E11E30BE}" type="presOf" srcId="{53116F5B-3ED3-4B68-B8C4-C93A9F8375F1}" destId="{B7B4F190-F9CE-449E-834B-29AE3DC2192A}" srcOrd="0" destOrd="2" presId="urn:microsoft.com/office/officeart/2018/2/layout/IconLabelDescriptionList"/>
    <dgm:cxn modelId="{147DC7EB-83B0-4E03-B2AD-65AFB730AE7D}" type="presOf" srcId="{5642C2B6-06F1-441B-8069-3394626E64DB}" destId="{B7B4F190-F9CE-449E-834B-29AE3DC2192A}" srcOrd="0" destOrd="1" presId="urn:microsoft.com/office/officeart/2018/2/layout/IconLabelDescriptionList"/>
    <dgm:cxn modelId="{F0164A6D-C368-450A-99AF-C8C426C9FB98}" type="presParOf" srcId="{4CB51A50-913B-4473-B385-D13E7D56D1B6}" destId="{2E2C1141-2ED9-4E28-B376-617088901510}" srcOrd="0" destOrd="0" presId="urn:microsoft.com/office/officeart/2018/2/layout/IconLabelDescriptionList"/>
    <dgm:cxn modelId="{F0C5A8F3-8BE2-4F62-9473-A8139A6DAC3E}" type="presParOf" srcId="{2E2C1141-2ED9-4E28-B376-617088901510}" destId="{F0710074-C85E-4D71-A3B2-B261A579B0B3}" srcOrd="0" destOrd="0" presId="urn:microsoft.com/office/officeart/2018/2/layout/IconLabelDescriptionList"/>
    <dgm:cxn modelId="{A9908898-8A71-4EBF-AE44-E0A122132CE3}" type="presParOf" srcId="{2E2C1141-2ED9-4E28-B376-617088901510}" destId="{B2429B7C-9B24-4424-8FD0-EC986D20E89A}" srcOrd="1" destOrd="0" presId="urn:microsoft.com/office/officeart/2018/2/layout/IconLabelDescriptionList"/>
    <dgm:cxn modelId="{46B6C7C8-1973-45A3-B9CE-464DE9E58B2E}" type="presParOf" srcId="{2E2C1141-2ED9-4E28-B376-617088901510}" destId="{8014C89B-5785-48B4-A8FB-78DD8AB4F009}" srcOrd="2" destOrd="0" presId="urn:microsoft.com/office/officeart/2018/2/layout/IconLabelDescriptionList"/>
    <dgm:cxn modelId="{F520176C-3F30-49C4-A2D4-0D616E081887}" type="presParOf" srcId="{2E2C1141-2ED9-4E28-B376-617088901510}" destId="{318F0112-BCEA-4A12-87C2-56B799F31466}" srcOrd="3" destOrd="0" presId="urn:microsoft.com/office/officeart/2018/2/layout/IconLabelDescriptionList"/>
    <dgm:cxn modelId="{CB374732-8F6F-4F3B-ADCD-FA12D7460A50}" type="presParOf" srcId="{2E2C1141-2ED9-4E28-B376-617088901510}" destId="{6D379285-3922-4270-AA6D-F3FA9A3D3047}" srcOrd="4" destOrd="0" presId="urn:microsoft.com/office/officeart/2018/2/layout/IconLabelDescriptionList"/>
    <dgm:cxn modelId="{F2622DD4-EDCF-4C25-87F3-C9E9D249838E}" type="presParOf" srcId="{4CB51A50-913B-4473-B385-D13E7D56D1B6}" destId="{0879770C-5557-4049-A834-496217E7495B}" srcOrd="1" destOrd="0" presId="urn:microsoft.com/office/officeart/2018/2/layout/IconLabelDescriptionList"/>
    <dgm:cxn modelId="{6292A327-DD64-4855-ADB0-E33DCA76C396}" type="presParOf" srcId="{4CB51A50-913B-4473-B385-D13E7D56D1B6}" destId="{EE0736EA-41D3-4270-ADCE-3E7E387DFAC0}" srcOrd="2" destOrd="0" presId="urn:microsoft.com/office/officeart/2018/2/layout/IconLabelDescriptionList"/>
    <dgm:cxn modelId="{CC39354D-00B2-4029-AC77-FBE100677316}" type="presParOf" srcId="{EE0736EA-41D3-4270-ADCE-3E7E387DFAC0}" destId="{6A57CE4F-9812-49E1-933B-F1F49CEB4B66}" srcOrd="0" destOrd="0" presId="urn:microsoft.com/office/officeart/2018/2/layout/IconLabelDescriptionList"/>
    <dgm:cxn modelId="{98069282-C013-46B3-90D6-64DCA3D9C079}" type="presParOf" srcId="{EE0736EA-41D3-4270-ADCE-3E7E387DFAC0}" destId="{531DF258-C994-4DBB-BE96-243BE2606B4B}" srcOrd="1" destOrd="0" presId="urn:microsoft.com/office/officeart/2018/2/layout/IconLabelDescriptionList"/>
    <dgm:cxn modelId="{32A38F6F-5597-4705-B3A1-7E45C046CEF4}" type="presParOf" srcId="{EE0736EA-41D3-4270-ADCE-3E7E387DFAC0}" destId="{22FD28DE-863D-4ED5-B2AC-414E6C3780BD}" srcOrd="2" destOrd="0" presId="urn:microsoft.com/office/officeart/2018/2/layout/IconLabelDescriptionList"/>
    <dgm:cxn modelId="{38DBBCE4-03BC-4C85-A8DF-CEC718CFF57C}" type="presParOf" srcId="{EE0736EA-41D3-4270-ADCE-3E7E387DFAC0}" destId="{DADCED5A-B938-40A6-AC76-8D28DB5BA6DE}" srcOrd="3" destOrd="0" presId="urn:microsoft.com/office/officeart/2018/2/layout/IconLabelDescriptionList"/>
    <dgm:cxn modelId="{F36E5052-9016-43CA-AC9D-EF9A94EC12BD}" type="presParOf" srcId="{EE0736EA-41D3-4270-ADCE-3E7E387DFAC0}" destId="{B7B4F190-F9CE-449E-834B-29AE3DC2192A}"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595BF4-CB5C-484F-88E4-0607F270152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C91CE33-D6D4-413B-A93F-232953CE3360}">
      <dgm:prSet/>
      <dgm:spPr/>
      <dgm:t>
        <a:bodyPr/>
        <a:lstStyle/>
        <a:p>
          <a:pPr>
            <a:lnSpc>
              <a:spcPct val="100000"/>
            </a:lnSpc>
          </a:pPr>
          <a:r>
            <a:rPr lang="en-US" b="0" i="0"/>
            <a:t>Early Planning Is Critical: Getting executive alignment and a detailed scope early avoided mid-project confusion.</a:t>
          </a:r>
          <a:endParaRPr lang="en-US"/>
        </a:p>
      </dgm:t>
    </dgm:pt>
    <dgm:pt modelId="{5E0C00A2-48CF-4A41-828D-F27EEE64ECC1}" type="parTrans" cxnId="{E0A392CF-AB6A-4793-88A7-C5E57E90BCFE}">
      <dgm:prSet/>
      <dgm:spPr/>
      <dgm:t>
        <a:bodyPr/>
        <a:lstStyle/>
        <a:p>
          <a:endParaRPr lang="en-US"/>
        </a:p>
      </dgm:t>
    </dgm:pt>
    <dgm:pt modelId="{1C8CE055-7D01-46DC-B80D-58C00D43A04D}" type="sibTrans" cxnId="{E0A392CF-AB6A-4793-88A7-C5E57E90BCFE}">
      <dgm:prSet/>
      <dgm:spPr/>
      <dgm:t>
        <a:bodyPr/>
        <a:lstStyle/>
        <a:p>
          <a:pPr>
            <a:lnSpc>
              <a:spcPct val="100000"/>
            </a:lnSpc>
          </a:pPr>
          <a:endParaRPr lang="en-US"/>
        </a:p>
      </dgm:t>
    </dgm:pt>
    <dgm:pt modelId="{D86CF72A-0ADA-45C5-A1BF-73CB9D4B8827}">
      <dgm:prSet/>
      <dgm:spPr/>
      <dgm:t>
        <a:bodyPr/>
        <a:lstStyle/>
        <a:p>
          <a:pPr>
            <a:lnSpc>
              <a:spcPct val="100000"/>
            </a:lnSpc>
          </a:pPr>
          <a:r>
            <a:rPr lang="en-US" b="0" i="0"/>
            <a:t>Agile + Predictive Hybrid Worked Well: Agile sprints enabled iterative improvements, while predictive elements ensured deadlines were met.</a:t>
          </a:r>
          <a:endParaRPr lang="en-US"/>
        </a:p>
      </dgm:t>
    </dgm:pt>
    <dgm:pt modelId="{88252978-CD00-4F18-A87E-B239586A2204}" type="parTrans" cxnId="{3D40EC88-15CF-4C52-B207-AD2ED61ADEEB}">
      <dgm:prSet/>
      <dgm:spPr/>
      <dgm:t>
        <a:bodyPr/>
        <a:lstStyle/>
        <a:p>
          <a:endParaRPr lang="en-US"/>
        </a:p>
      </dgm:t>
    </dgm:pt>
    <dgm:pt modelId="{AA4DB16C-AD23-43A3-BB32-0A14662613F6}" type="sibTrans" cxnId="{3D40EC88-15CF-4C52-B207-AD2ED61ADEEB}">
      <dgm:prSet/>
      <dgm:spPr/>
      <dgm:t>
        <a:bodyPr/>
        <a:lstStyle/>
        <a:p>
          <a:pPr>
            <a:lnSpc>
              <a:spcPct val="100000"/>
            </a:lnSpc>
          </a:pPr>
          <a:endParaRPr lang="en-US"/>
        </a:p>
      </dgm:t>
    </dgm:pt>
    <dgm:pt modelId="{481DE8C9-9F66-47B3-B6C0-2B508CE67CA3}">
      <dgm:prSet/>
      <dgm:spPr/>
      <dgm:t>
        <a:bodyPr/>
        <a:lstStyle/>
        <a:p>
          <a:pPr>
            <a:lnSpc>
              <a:spcPct val="100000"/>
            </a:lnSpc>
          </a:pPr>
          <a:r>
            <a:rPr lang="en-US" b="0" i="0"/>
            <a:t>Training Is a Key Success Factor: Staff adoption increased significantly when training was broken into smaller workshops with feedback loops.</a:t>
          </a:r>
          <a:endParaRPr lang="en-US"/>
        </a:p>
      </dgm:t>
    </dgm:pt>
    <dgm:pt modelId="{9B22B166-5883-4E46-A5C0-49D009687B4C}" type="parTrans" cxnId="{914810B5-B696-4911-8694-A189F728C330}">
      <dgm:prSet/>
      <dgm:spPr/>
      <dgm:t>
        <a:bodyPr/>
        <a:lstStyle/>
        <a:p>
          <a:endParaRPr lang="en-US"/>
        </a:p>
      </dgm:t>
    </dgm:pt>
    <dgm:pt modelId="{2CE2C9E8-7682-4289-8D34-A1827A3E17B0}" type="sibTrans" cxnId="{914810B5-B696-4911-8694-A189F728C330}">
      <dgm:prSet/>
      <dgm:spPr/>
      <dgm:t>
        <a:bodyPr/>
        <a:lstStyle/>
        <a:p>
          <a:pPr>
            <a:lnSpc>
              <a:spcPct val="100000"/>
            </a:lnSpc>
          </a:pPr>
          <a:endParaRPr lang="en-US"/>
        </a:p>
      </dgm:t>
    </dgm:pt>
    <dgm:pt modelId="{E7AEF5F4-F61F-451D-AE87-832922853CBD}">
      <dgm:prSet/>
      <dgm:spPr/>
      <dgm:t>
        <a:bodyPr/>
        <a:lstStyle/>
        <a:p>
          <a:pPr>
            <a:lnSpc>
              <a:spcPct val="100000"/>
            </a:lnSpc>
          </a:pPr>
          <a:r>
            <a:rPr lang="en-US" b="0" i="0"/>
            <a:t>Data Quality Determines AI Success: The success of VIA models was directly tied to the quality and representativeness of training images.</a:t>
          </a:r>
          <a:endParaRPr lang="en-US"/>
        </a:p>
      </dgm:t>
    </dgm:pt>
    <dgm:pt modelId="{E4D612D3-B379-48CB-A5F9-DDB581D9118B}" type="parTrans" cxnId="{AB109DAA-CEE0-438D-A27D-018463815F84}">
      <dgm:prSet/>
      <dgm:spPr/>
      <dgm:t>
        <a:bodyPr/>
        <a:lstStyle/>
        <a:p>
          <a:endParaRPr lang="en-US"/>
        </a:p>
      </dgm:t>
    </dgm:pt>
    <dgm:pt modelId="{E8D56857-9722-4A4A-88C7-BC14837C327A}" type="sibTrans" cxnId="{AB109DAA-CEE0-438D-A27D-018463815F84}">
      <dgm:prSet/>
      <dgm:spPr/>
      <dgm:t>
        <a:bodyPr/>
        <a:lstStyle/>
        <a:p>
          <a:pPr>
            <a:lnSpc>
              <a:spcPct val="100000"/>
            </a:lnSpc>
          </a:pPr>
          <a:endParaRPr lang="en-US"/>
        </a:p>
      </dgm:t>
    </dgm:pt>
    <dgm:pt modelId="{075171F4-D641-4BAB-998A-FE4AAE034A29}">
      <dgm:prSet/>
      <dgm:spPr/>
      <dgm:t>
        <a:bodyPr/>
        <a:lstStyle/>
        <a:p>
          <a:pPr>
            <a:lnSpc>
              <a:spcPct val="100000"/>
            </a:lnSpc>
          </a:pPr>
          <a:r>
            <a:rPr lang="en-US" b="0" i="0"/>
            <a:t>Collaboration Accelerated Progress: Regular syncs with Neurala and Salesforce teams ensured smooth integration and minimized bottlenecks.</a:t>
          </a:r>
          <a:endParaRPr lang="en-US"/>
        </a:p>
      </dgm:t>
    </dgm:pt>
    <dgm:pt modelId="{11134780-FAC5-4746-854E-CCCB665B3CD4}" type="parTrans" cxnId="{337440CA-BBB6-43B1-8FB1-BBCC2C2B00CF}">
      <dgm:prSet/>
      <dgm:spPr/>
      <dgm:t>
        <a:bodyPr/>
        <a:lstStyle/>
        <a:p>
          <a:endParaRPr lang="en-US"/>
        </a:p>
      </dgm:t>
    </dgm:pt>
    <dgm:pt modelId="{0FE0073C-B885-4FAC-A7C8-22490E27B608}" type="sibTrans" cxnId="{337440CA-BBB6-43B1-8FB1-BBCC2C2B00CF}">
      <dgm:prSet/>
      <dgm:spPr/>
      <dgm:t>
        <a:bodyPr/>
        <a:lstStyle/>
        <a:p>
          <a:pPr>
            <a:lnSpc>
              <a:spcPct val="100000"/>
            </a:lnSpc>
          </a:pPr>
          <a:endParaRPr lang="en-US"/>
        </a:p>
      </dgm:t>
    </dgm:pt>
    <dgm:pt modelId="{2B769F19-C93F-44B2-A50A-F8AF0491DA8C}">
      <dgm:prSet/>
      <dgm:spPr/>
      <dgm:t>
        <a:bodyPr/>
        <a:lstStyle/>
        <a:p>
          <a:pPr>
            <a:lnSpc>
              <a:spcPct val="100000"/>
            </a:lnSpc>
          </a:pPr>
          <a:r>
            <a:rPr lang="en-US" b="0" i="0"/>
            <a:t>Clear Communication Channels Prevented Delays: Defined stakeholder roles and communication plans helped resolve issues quickly.</a:t>
          </a:r>
          <a:endParaRPr lang="en-US"/>
        </a:p>
      </dgm:t>
    </dgm:pt>
    <dgm:pt modelId="{07564969-B238-476B-B61C-C531FD82B70C}" type="parTrans" cxnId="{8702B7F5-493C-4C1F-BE60-C0637E56F2D6}">
      <dgm:prSet/>
      <dgm:spPr/>
      <dgm:t>
        <a:bodyPr/>
        <a:lstStyle/>
        <a:p>
          <a:endParaRPr lang="en-US"/>
        </a:p>
      </dgm:t>
    </dgm:pt>
    <dgm:pt modelId="{97E55A7E-67A2-41CF-A79E-28FC5BC2654B}" type="sibTrans" cxnId="{8702B7F5-493C-4C1F-BE60-C0637E56F2D6}">
      <dgm:prSet/>
      <dgm:spPr/>
      <dgm:t>
        <a:bodyPr/>
        <a:lstStyle/>
        <a:p>
          <a:endParaRPr lang="en-US"/>
        </a:p>
      </dgm:t>
    </dgm:pt>
    <dgm:pt modelId="{21B1CE4B-D9AA-4E64-B3F6-23590F6B4A3E}" type="pres">
      <dgm:prSet presAssocID="{F6595BF4-CB5C-484F-88E4-0607F270152E}" presName="root" presStyleCnt="0">
        <dgm:presLayoutVars>
          <dgm:dir/>
          <dgm:resizeHandles val="exact"/>
        </dgm:presLayoutVars>
      </dgm:prSet>
      <dgm:spPr/>
    </dgm:pt>
    <dgm:pt modelId="{BF19E7EF-0BB3-4636-8B49-0D3672F7434B}" type="pres">
      <dgm:prSet presAssocID="{F6595BF4-CB5C-484F-88E4-0607F270152E}" presName="container" presStyleCnt="0">
        <dgm:presLayoutVars>
          <dgm:dir/>
          <dgm:resizeHandles val="exact"/>
        </dgm:presLayoutVars>
      </dgm:prSet>
      <dgm:spPr/>
    </dgm:pt>
    <dgm:pt modelId="{757213D0-4FD3-4817-AC1A-C5C82247D1F5}" type="pres">
      <dgm:prSet presAssocID="{0C91CE33-D6D4-413B-A93F-232953CE3360}" presName="compNode" presStyleCnt="0"/>
      <dgm:spPr/>
    </dgm:pt>
    <dgm:pt modelId="{0061F933-0575-49D3-B164-A48A201D1CEA}" type="pres">
      <dgm:prSet presAssocID="{0C91CE33-D6D4-413B-A93F-232953CE3360}" presName="iconBgRect" presStyleLbl="bgShp" presStyleIdx="0" presStyleCnt="6"/>
      <dgm:spPr/>
    </dgm:pt>
    <dgm:pt modelId="{31BC7C1C-D70F-41CB-9373-1E21E7084F2E}" type="pres">
      <dgm:prSet presAssocID="{0C91CE33-D6D4-413B-A93F-232953CE336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eeting"/>
        </a:ext>
      </dgm:extLst>
    </dgm:pt>
    <dgm:pt modelId="{1286A33A-DD4B-4655-ABDD-AC120F727E7D}" type="pres">
      <dgm:prSet presAssocID="{0C91CE33-D6D4-413B-A93F-232953CE3360}" presName="spaceRect" presStyleCnt="0"/>
      <dgm:spPr/>
    </dgm:pt>
    <dgm:pt modelId="{9BBAEDE9-01FE-4DB5-9C72-E403E88C256B}" type="pres">
      <dgm:prSet presAssocID="{0C91CE33-D6D4-413B-A93F-232953CE3360}" presName="textRect" presStyleLbl="revTx" presStyleIdx="0" presStyleCnt="6">
        <dgm:presLayoutVars>
          <dgm:chMax val="1"/>
          <dgm:chPref val="1"/>
        </dgm:presLayoutVars>
      </dgm:prSet>
      <dgm:spPr/>
    </dgm:pt>
    <dgm:pt modelId="{0E7F95EC-775A-4845-8B02-EA99190F15A3}" type="pres">
      <dgm:prSet presAssocID="{1C8CE055-7D01-46DC-B80D-58C00D43A04D}" presName="sibTrans" presStyleLbl="sibTrans2D1" presStyleIdx="0" presStyleCnt="0"/>
      <dgm:spPr/>
    </dgm:pt>
    <dgm:pt modelId="{30B9AF73-871D-4D06-8E40-C248B6BE731A}" type="pres">
      <dgm:prSet presAssocID="{D86CF72A-0ADA-45C5-A1BF-73CB9D4B8827}" presName="compNode" presStyleCnt="0"/>
      <dgm:spPr/>
    </dgm:pt>
    <dgm:pt modelId="{A911DF1B-5236-4FB2-B696-D2448EA19721}" type="pres">
      <dgm:prSet presAssocID="{D86CF72A-0ADA-45C5-A1BF-73CB9D4B8827}" presName="iconBgRect" presStyleLbl="bgShp" presStyleIdx="1" presStyleCnt="6"/>
      <dgm:spPr/>
    </dgm:pt>
    <dgm:pt modelId="{D1D5110D-5B93-4534-A69A-CC1A7C48204C}" type="pres">
      <dgm:prSet presAssocID="{D86CF72A-0ADA-45C5-A1BF-73CB9D4B882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peat"/>
        </a:ext>
      </dgm:extLst>
    </dgm:pt>
    <dgm:pt modelId="{322A9F4E-F011-4DFD-AD55-39A67860C6BA}" type="pres">
      <dgm:prSet presAssocID="{D86CF72A-0ADA-45C5-A1BF-73CB9D4B8827}" presName="spaceRect" presStyleCnt="0"/>
      <dgm:spPr/>
    </dgm:pt>
    <dgm:pt modelId="{11930B66-D3FC-482B-B5C4-42304C0DE1E0}" type="pres">
      <dgm:prSet presAssocID="{D86CF72A-0ADA-45C5-A1BF-73CB9D4B8827}" presName="textRect" presStyleLbl="revTx" presStyleIdx="1" presStyleCnt="6">
        <dgm:presLayoutVars>
          <dgm:chMax val="1"/>
          <dgm:chPref val="1"/>
        </dgm:presLayoutVars>
      </dgm:prSet>
      <dgm:spPr/>
    </dgm:pt>
    <dgm:pt modelId="{05CC39D9-E6AA-431D-A846-2AD5A37634DE}" type="pres">
      <dgm:prSet presAssocID="{AA4DB16C-AD23-43A3-BB32-0A14662613F6}" presName="sibTrans" presStyleLbl="sibTrans2D1" presStyleIdx="0" presStyleCnt="0"/>
      <dgm:spPr/>
    </dgm:pt>
    <dgm:pt modelId="{D79ACD96-959C-4D7A-9DFE-8C272B03B1AD}" type="pres">
      <dgm:prSet presAssocID="{481DE8C9-9F66-47B3-B6C0-2B508CE67CA3}" presName="compNode" presStyleCnt="0"/>
      <dgm:spPr/>
    </dgm:pt>
    <dgm:pt modelId="{221E5A0B-1F08-4C2F-A05E-54D9FF8B7B94}" type="pres">
      <dgm:prSet presAssocID="{481DE8C9-9F66-47B3-B6C0-2B508CE67CA3}" presName="iconBgRect" presStyleLbl="bgShp" presStyleIdx="2" presStyleCnt="6"/>
      <dgm:spPr/>
    </dgm:pt>
    <dgm:pt modelId="{BE064BE1-E8EF-418C-87BC-E700DB7B8CB4}" type="pres">
      <dgm:prSet presAssocID="{481DE8C9-9F66-47B3-B6C0-2B508CE67CA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assroom"/>
        </a:ext>
      </dgm:extLst>
    </dgm:pt>
    <dgm:pt modelId="{E324D652-EFB5-4312-AD7D-BC212AF7A8BE}" type="pres">
      <dgm:prSet presAssocID="{481DE8C9-9F66-47B3-B6C0-2B508CE67CA3}" presName="spaceRect" presStyleCnt="0"/>
      <dgm:spPr/>
    </dgm:pt>
    <dgm:pt modelId="{689F819A-E1F1-4645-BB59-39CE8E466111}" type="pres">
      <dgm:prSet presAssocID="{481DE8C9-9F66-47B3-B6C0-2B508CE67CA3}" presName="textRect" presStyleLbl="revTx" presStyleIdx="2" presStyleCnt="6">
        <dgm:presLayoutVars>
          <dgm:chMax val="1"/>
          <dgm:chPref val="1"/>
        </dgm:presLayoutVars>
      </dgm:prSet>
      <dgm:spPr/>
    </dgm:pt>
    <dgm:pt modelId="{64C78D1F-5D2B-4068-BA5B-9BE468E74CCC}" type="pres">
      <dgm:prSet presAssocID="{2CE2C9E8-7682-4289-8D34-A1827A3E17B0}" presName="sibTrans" presStyleLbl="sibTrans2D1" presStyleIdx="0" presStyleCnt="0"/>
      <dgm:spPr/>
    </dgm:pt>
    <dgm:pt modelId="{52775D51-EC8E-40A2-BB4A-1D88D9E35192}" type="pres">
      <dgm:prSet presAssocID="{E7AEF5F4-F61F-451D-AE87-832922853CBD}" presName="compNode" presStyleCnt="0"/>
      <dgm:spPr/>
    </dgm:pt>
    <dgm:pt modelId="{F67A1457-7470-4D49-87E4-7708E063172C}" type="pres">
      <dgm:prSet presAssocID="{E7AEF5F4-F61F-451D-AE87-832922853CBD}" presName="iconBgRect" presStyleLbl="bgShp" presStyleIdx="3" presStyleCnt="6"/>
      <dgm:spPr/>
    </dgm:pt>
    <dgm:pt modelId="{FC83E6E7-A00E-4D65-8727-FED5296A23F9}" type="pres">
      <dgm:prSet presAssocID="{E7AEF5F4-F61F-451D-AE87-832922853CB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bot"/>
        </a:ext>
      </dgm:extLst>
    </dgm:pt>
    <dgm:pt modelId="{58B2DD59-5F55-47BF-9DE3-A1E4857A872D}" type="pres">
      <dgm:prSet presAssocID="{E7AEF5F4-F61F-451D-AE87-832922853CBD}" presName="spaceRect" presStyleCnt="0"/>
      <dgm:spPr/>
    </dgm:pt>
    <dgm:pt modelId="{D10BF6D7-9AA9-41DB-A79C-4A52FB92AF2B}" type="pres">
      <dgm:prSet presAssocID="{E7AEF5F4-F61F-451D-AE87-832922853CBD}" presName="textRect" presStyleLbl="revTx" presStyleIdx="3" presStyleCnt="6">
        <dgm:presLayoutVars>
          <dgm:chMax val="1"/>
          <dgm:chPref val="1"/>
        </dgm:presLayoutVars>
      </dgm:prSet>
      <dgm:spPr/>
    </dgm:pt>
    <dgm:pt modelId="{DACB6C45-6015-4491-B952-487F7F37E02C}" type="pres">
      <dgm:prSet presAssocID="{E8D56857-9722-4A4A-88C7-BC14837C327A}" presName="sibTrans" presStyleLbl="sibTrans2D1" presStyleIdx="0" presStyleCnt="0"/>
      <dgm:spPr/>
    </dgm:pt>
    <dgm:pt modelId="{D2141E90-77F1-4461-B3F4-B30E467919F3}" type="pres">
      <dgm:prSet presAssocID="{075171F4-D641-4BAB-998A-FE4AAE034A29}" presName="compNode" presStyleCnt="0"/>
      <dgm:spPr/>
    </dgm:pt>
    <dgm:pt modelId="{2704A116-C511-4E59-BD78-4623341130C3}" type="pres">
      <dgm:prSet presAssocID="{075171F4-D641-4BAB-998A-FE4AAE034A29}" presName="iconBgRect" presStyleLbl="bgShp" presStyleIdx="4" presStyleCnt="6"/>
      <dgm:spPr/>
    </dgm:pt>
    <dgm:pt modelId="{7D526177-1250-466A-A98C-31FF792B52A0}" type="pres">
      <dgm:prSet presAssocID="{075171F4-D641-4BAB-998A-FE4AAE034A2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ears"/>
        </a:ext>
      </dgm:extLst>
    </dgm:pt>
    <dgm:pt modelId="{57A91458-B478-4CF3-94DF-9CFCF9B1A7BE}" type="pres">
      <dgm:prSet presAssocID="{075171F4-D641-4BAB-998A-FE4AAE034A29}" presName="spaceRect" presStyleCnt="0"/>
      <dgm:spPr/>
    </dgm:pt>
    <dgm:pt modelId="{C05CD2BD-7920-4CB1-96BB-78FFE7589641}" type="pres">
      <dgm:prSet presAssocID="{075171F4-D641-4BAB-998A-FE4AAE034A29}" presName="textRect" presStyleLbl="revTx" presStyleIdx="4" presStyleCnt="6">
        <dgm:presLayoutVars>
          <dgm:chMax val="1"/>
          <dgm:chPref val="1"/>
        </dgm:presLayoutVars>
      </dgm:prSet>
      <dgm:spPr/>
    </dgm:pt>
    <dgm:pt modelId="{C85427BB-5CAC-4F03-ACBD-2EB302E07FB6}" type="pres">
      <dgm:prSet presAssocID="{0FE0073C-B885-4FAC-A7C8-22490E27B608}" presName="sibTrans" presStyleLbl="sibTrans2D1" presStyleIdx="0" presStyleCnt="0"/>
      <dgm:spPr/>
    </dgm:pt>
    <dgm:pt modelId="{EBF1CA7C-7360-48FD-9F60-33A22C99A8B6}" type="pres">
      <dgm:prSet presAssocID="{2B769F19-C93F-44B2-A50A-F8AF0491DA8C}" presName="compNode" presStyleCnt="0"/>
      <dgm:spPr/>
    </dgm:pt>
    <dgm:pt modelId="{035349CE-ACD0-4036-9122-C625E0E9CC37}" type="pres">
      <dgm:prSet presAssocID="{2B769F19-C93F-44B2-A50A-F8AF0491DA8C}" presName="iconBgRect" presStyleLbl="bgShp" presStyleIdx="5" presStyleCnt="6"/>
      <dgm:spPr/>
    </dgm:pt>
    <dgm:pt modelId="{7529A69A-C4B8-4413-9E8C-01E103F5F3B0}" type="pres">
      <dgm:prSet presAssocID="{2B769F19-C93F-44B2-A50A-F8AF0491DA8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at"/>
        </a:ext>
      </dgm:extLst>
    </dgm:pt>
    <dgm:pt modelId="{B662CA8D-8F2D-4EF7-851B-0DFB55963A86}" type="pres">
      <dgm:prSet presAssocID="{2B769F19-C93F-44B2-A50A-F8AF0491DA8C}" presName="spaceRect" presStyleCnt="0"/>
      <dgm:spPr/>
    </dgm:pt>
    <dgm:pt modelId="{3CF7C6AA-8D30-43FE-B94A-112D54925C37}" type="pres">
      <dgm:prSet presAssocID="{2B769F19-C93F-44B2-A50A-F8AF0491DA8C}" presName="textRect" presStyleLbl="revTx" presStyleIdx="5" presStyleCnt="6">
        <dgm:presLayoutVars>
          <dgm:chMax val="1"/>
          <dgm:chPref val="1"/>
        </dgm:presLayoutVars>
      </dgm:prSet>
      <dgm:spPr/>
    </dgm:pt>
  </dgm:ptLst>
  <dgm:cxnLst>
    <dgm:cxn modelId="{1ECE4802-768C-46F7-9C07-2A940F3F5E72}" type="presOf" srcId="{481DE8C9-9F66-47B3-B6C0-2B508CE67CA3}" destId="{689F819A-E1F1-4645-BB59-39CE8E466111}" srcOrd="0" destOrd="0" presId="urn:microsoft.com/office/officeart/2018/2/layout/IconCircleList"/>
    <dgm:cxn modelId="{0EEBA509-9257-4175-A8AA-DFA26CCC2B6A}" type="presOf" srcId="{F6595BF4-CB5C-484F-88E4-0607F270152E}" destId="{21B1CE4B-D9AA-4E64-B3F6-23590F6B4A3E}" srcOrd="0" destOrd="0" presId="urn:microsoft.com/office/officeart/2018/2/layout/IconCircleList"/>
    <dgm:cxn modelId="{A953810C-E9D6-47E5-9C87-F47C19797EF3}" type="presOf" srcId="{D86CF72A-0ADA-45C5-A1BF-73CB9D4B8827}" destId="{11930B66-D3FC-482B-B5C4-42304C0DE1E0}" srcOrd="0" destOrd="0" presId="urn:microsoft.com/office/officeart/2018/2/layout/IconCircleList"/>
    <dgm:cxn modelId="{9819A21F-FBF0-4875-801D-F80B60A7E039}" type="presOf" srcId="{075171F4-D641-4BAB-998A-FE4AAE034A29}" destId="{C05CD2BD-7920-4CB1-96BB-78FFE7589641}" srcOrd="0" destOrd="0" presId="urn:microsoft.com/office/officeart/2018/2/layout/IconCircleList"/>
    <dgm:cxn modelId="{B9CCBA23-93F9-4064-BE1E-76F4D49814AF}" type="presOf" srcId="{0FE0073C-B885-4FAC-A7C8-22490E27B608}" destId="{C85427BB-5CAC-4F03-ACBD-2EB302E07FB6}" srcOrd="0" destOrd="0" presId="urn:microsoft.com/office/officeart/2018/2/layout/IconCircleList"/>
    <dgm:cxn modelId="{65BF0237-DFEE-4957-8FD5-041C0071F987}" type="presOf" srcId="{AA4DB16C-AD23-43A3-BB32-0A14662613F6}" destId="{05CC39D9-E6AA-431D-A846-2AD5A37634DE}" srcOrd="0" destOrd="0" presId="urn:microsoft.com/office/officeart/2018/2/layout/IconCircleList"/>
    <dgm:cxn modelId="{200D343D-8249-49F1-8482-5A5307BE1DF8}" type="presOf" srcId="{E7AEF5F4-F61F-451D-AE87-832922853CBD}" destId="{D10BF6D7-9AA9-41DB-A79C-4A52FB92AF2B}" srcOrd="0" destOrd="0" presId="urn:microsoft.com/office/officeart/2018/2/layout/IconCircleList"/>
    <dgm:cxn modelId="{59E0E981-727E-486E-8A13-2A25619EE82D}" type="presOf" srcId="{2B769F19-C93F-44B2-A50A-F8AF0491DA8C}" destId="{3CF7C6AA-8D30-43FE-B94A-112D54925C37}" srcOrd="0" destOrd="0" presId="urn:microsoft.com/office/officeart/2018/2/layout/IconCircleList"/>
    <dgm:cxn modelId="{3D40EC88-15CF-4C52-B207-AD2ED61ADEEB}" srcId="{F6595BF4-CB5C-484F-88E4-0607F270152E}" destId="{D86CF72A-0ADA-45C5-A1BF-73CB9D4B8827}" srcOrd="1" destOrd="0" parTransId="{88252978-CD00-4F18-A87E-B239586A2204}" sibTransId="{AA4DB16C-AD23-43A3-BB32-0A14662613F6}"/>
    <dgm:cxn modelId="{0BCAEAA0-65C6-45AF-B6DA-1CE23069A8A7}" type="presOf" srcId="{E8D56857-9722-4A4A-88C7-BC14837C327A}" destId="{DACB6C45-6015-4491-B952-487F7F37E02C}" srcOrd="0" destOrd="0" presId="urn:microsoft.com/office/officeart/2018/2/layout/IconCircleList"/>
    <dgm:cxn modelId="{AB109DAA-CEE0-438D-A27D-018463815F84}" srcId="{F6595BF4-CB5C-484F-88E4-0607F270152E}" destId="{E7AEF5F4-F61F-451D-AE87-832922853CBD}" srcOrd="3" destOrd="0" parTransId="{E4D612D3-B379-48CB-A5F9-DDB581D9118B}" sibTransId="{E8D56857-9722-4A4A-88C7-BC14837C327A}"/>
    <dgm:cxn modelId="{914810B5-B696-4911-8694-A189F728C330}" srcId="{F6595BF4-CB5C-484F-88E4-0607F270152E}" destId="{481DE8C9-9F66-47B3-B6C0-2B508CE67CA3}" srcOrd="2" destOrd="0" parTransId="{9B22B166-5883-4E46-A5C0-49D009687B4C}" sibTransId="{2CE2C9E8-7682-4289-8D34-A1827A3E17B0}"/>
    <dgm:cxn modelId="{F179E1B7-B46B-419C-8877-73EEC5F5A669}" type="presOf" srcId="{1C8CE055-7D01-46DC-B80D-58C00D43A04D}" destId="{0E7F95EC-775A-4845-8B02-EA99190F15A3}" srcOrd="0" destOrd="0" presId="urn:microsoft.com/office/officeart/2018/2/layout/IconCircleList"/>
    <dgm:cxn modelId="{337440CA-BBB6-43B1-8FB1-BBCC2C2B00CF}" srcId="{F6595BF4-CB5C-484F-88E4-0607F270152E}" destId="{075171F4-D641-4BAB-998A-FE4AAE034A29}" srcOrd="4" destOrd="0" parTransId="{11134780-FAC5-4746-854E-CCCB665B3CD4}" sibTransId="{0FE0073C-B885-4FAC-A7C8-22490E27B608}"/>
    <dgm:cxn modelId="{E0A392CF-AB6A-4793-88A7-C5E57E90BCFE}" srcId="{F6595BF4-CB5C-484F-88E4-0607F270152E}" destId="{0C91CE33-D6D4-413B-A93F-232953CE3360}" srcOrd="0" destOrd="0" parTransId="{5E0C00A2-48CF-4A41-828D-F27EEE64ECC1}" sibTransId="{1C8CE055-7D01-46DC-B80D-58C00D43A04D}"/>
    <dgm:cxn modelId="{262902D5-B792-4144-843C-3BEF7F754979}" type="presOf" srcId="{2CE2C9E8-7682-4289-8D34-A1827A3E17B0}" destId="{64C78D1F-5D2B-4068-BA5B-9BE468E74CCC}" srcOrd="0" destOrd="0" presId="urn:microsoft.com/office/officeart/2018/2/layout/IconCircleList"/>
    <dgm:cxn modelId="{8702B7F5-493C-4C1F-BE60-C0637E56F2D6}" srcId="{F6595BF4-CB5C-484F-88E4-0607F270152E}" destId="{2B769F19-C93F-44B2-A50A-F8AF0491DA8C}" srcOrd="5" destOrd="0" parTransId="{07564969-B238-476B-B61C-C531FD82B70C}" sibTransId="{97E55A7E-67A2-41CF-A79E-28FC5BC2654B}"/>
    <dgm:cxn modelId="{3D2960F9-429F-4D4D-B56F-BEBFBB42727D}" type="presOf" srcId="{0C91CE33-D6D4-413B-A93F-232953CE3360}" destId="{9BBAEDE9-01FE-4DB5-9C72-E403E88C256B}" srcOrd="0" destOrd="0" presId="urn:microsoft.com/office/officeart/2018/2/layout/IconCircleList"/>
    <dgm:cxn modelId="{0425A39A-30EF-4388-9FCB-A9CC0A3231C0}" type="presParOf" srcId="{21B1CE4B-D9AA-4E64-B3F6-23590F6B4A3E}" destId="{BF19E7EF-0BB3-4636-8B49-0D3672F7434B}" srcOrd="0" destOrd="0" presId="urn:microsoft.com/office/officeart/2018/2/layout/IconCircleList"/>
    <dgm:cxn modelId="{A13CC8CE-C9A4-44F1-95AA-D210C923B2E5}" type="presParOf" srcId="{BF19E7EF-0BB3-4636-8B49-0D3672F7434B}" destId="{757213D0-4FD3-4817-AC1A-C5C82247D1F5}" srcOrd="0" destOrd="0" presId="urn:microsoft.com/office/officeart/2018/2/layout/IconCircleList"/>
    <dgm:cxn modelId="{5FB2600D-A205-4588-BADC-21E82F80A6D9}" type="presParOf" srcId="{757213D0-4FD3-4817-AC1A-C5C82247D1F5}" destId="{0061F933-0575-49D3-B164-A48A201D1CEA}" srcOrd="0" destOrd="0" presId="urn:microsoft.com/office/officeart/2018/2/layout/IconCircleList"/>
    <dgm:cxn modelId="{9DA5363B-8C26-4A05-B46E-65B20A88A7B0}" type="presParOf" srcId="{757213D0-4FD3-4817-AC1A-C5C82247D1F5}" destId="{31BC7C1C-D70F-41CB-9373-1E21E7084F2E}" srcOrd="1" destOrd="0" presId="urn:microsoft.com/office/officeart/2018/2/layout/IconCircleList"/>
    <dgm:cxn modelId="{3F577F44-0C66-402A-842C-E0C811101AAC}" type="presParOf" srcId="{757213D0-4FD3-4817-AC1A-C5C82247D1F5}" destId="{1286A33A-DD4B-4655-ABDD-AC120F727E7D}" srcOrd="2" destOrd="0" presId="urn:microsoft.com/office/officeart/2018/2/layout/IconCircleList"/>
    <dgm:cxn modelId="{7174688B-CB47-4E97-85A7-87EED2E2670A}" type="presParOf" srcId="{757213D0-4FD3-4817-AC1A-C5C82247D1F5}" destId="{9BBAEDE9-01FE-4DB5-9C72-E403E88C256B}" srcOrd="3" destOrd="0" presId="urn:microsoft.com/office/officeart/2018/2/layout/IconCircleList"/>
    <dgm:cxn modelId="{D5E7B044-5729-451A-91F7-B750C6AB9AF8}" type="presParOf" srcId="{BF19E7EF-0BB3-4636-8B49-0D3672F7434B}" destId="{0E7F95EC-775A-4845-8B02-EA99190F15A3}" srcOrd="1" destOrd="0" presId="urn:microsoft.com/office/officeart/2018/2/layout/IconCircleList"/>
    <dgm:cxn modelId="{70145CA0-274D-4016-97F7-FB2941B31F2D}" type="presParOf" srcId="{BF19E7EF-0BB3-4636-8B49-0D3672F7434B}" destId="{30B9AF73-871D-4D06-8E40-C248B6BE731A}" srcOrd="2" destOrd="0" presId="urn:microsoft.com/office/officeart/2018/2/layout/IconCircleList"/>
    <dgm:cxn modelId="{D022962B-77BE-4CC0-98A0-3E7DA2538334}" type="presParOf" srcId="{30B9AF73-871D-4D06-8E40-C248B6BE731A}" destId="{A911DF1B-5236-4FB2-B696-D2448EA19721}" srcOrd="0" destOrd="0" presId="urn:microsoft.com/office/officeart/2018/2/layout/IconCircleList"/>
    <dgm:cxn modelId="{05F29397-84B6-4AA9-B4D2-58E38FD25878}" type="presParOf" srcId="{30B9AF73-871D-4D06-8E40-C248B6BE731A}" destId="{D1D5110D-5B93-4534-A69A-CC1A7C48204C}" srcOrd="1" destOrd="0" presId="urn:microsoft.com/office/officeart/2018/2/layout/IconCircleList"/>
    <dgm:cxn modelId="{64C94B88-7B30-4D85-95F4-5D09775103A6}" type="presParOf" srcId="{30B9AF73-871D-4D06-8E40-C248B6BE731A}" destId="{322A9F4E-F011-4DFD-AD55-39A67860C6BA}" srcOrd="2" destOrd="0" presId="urn:microsoft.com/office/officeart/2018/2/layout/IconCircleList"/>
    <dgm:cxn modelId="{A14151FF-30EE-457E-9F55-D85BDE2A4262}" type="presParOf" srcId="{30B9AF73-871D-4D06-8E40-C248B6BE731A}" destId="{11930B66-D3FC-482B-B5C4-42304C0DE1E0}" srcOrd="3" destOrd="0" presId="urn:microsoft.com/office/officeart/2018/2/layout/IconCircleList"/>
    <dgm:cxn modelId="{422CBDDA-4744-4D61-8E18-330D51247F9D}" type="presParOf" srcId="{BF19E7EF-0BB3-4636-8B49-0D3672F7434B}" destId="{05CC39D9-E6AA-431D-A846-2AD5A37634DE}" srcOrd="3" destOrd="0" presId="urn:microsoft.com/office/officeart/2018/2/layout/IconCircleList"/>
    <dgm:cxn modelId="{67FE2516-584E-4179-AC34-5D638C03CE4E}" type="presParOf" srcId="{BF19E7EF-0BB3-4636-8B49-0D3672F7434B}" destId="{D79ACD96-959C-4D7A-9DFE-8C272B03B1AD}" srcOrd="4" destOrd="0" presId="urn:microsoft.com/office/officeart/2018/2/layout/IconCircleList"/>
    <dgm:cxn modelId="{49A223AE-64B9-436E-8131-9EFD5925239A}" type="presParOf" srcId="{D79ACD96-959C-4D7A-9DFE-8C272B03B1AD}" destId="{221E5A0B-1F08-4C2F-A05E-54D9FF8B7B94}" srcOrd="0" destOrd="0" presId="urn:microsoft.com/office/officeart/2018/2/layout/IconCircleList"/>
    <dgm:cxn modelId="{A26DD695-907E-4BDB-8B60-512B173A5CF4}" type="presParOf" srcId="{D79ACD96-959C-4D7A-9DFE-8C272B03B1AD}" destId="{BE064BE1-E8EF-418C-87BC-E700DB7B8CB4}" srcOrd="1" destOrd="0" presId="urn:microsoft.com/office/officeart/2018/2/layout/IconCircleList"/>
    <dgm:cxn modelId="{DA1C5F70-2B34-476A-8F7C-F025881C0D6C}" type="presParOf" srcId="{D79ACD96-959C-4D7A-9DFE-8C272B03B1AD}" destId="{E324D652-EFB5-4312-AD7D-BC212AF7A8BE}" srcOrd="2" destOrd="0" presId="urn:microsoft.com/office/officeart/2018/2/layout/IconCircleList"/>
    <dgm:cxn modelId="{05115EF7-1AB0-45F0-BA33-D4A27C6A3065}" type="presParOf" srcId="{D79ACD96-959C-4D7A-9DFE-8C272B03B1AD}" destId="{689F819A-E1F1-4645-BB59-39CE8E466111}" srcOrd="3" destOrd="0" presId="urn:microsoft.com/office/officeart/2018/2/layout/IconCircleList"/>
    <dgm:cxn modelId="{F5DF637A-D382-4F9B-B621-220476ADCC2A}" type="presParOf" srcId="{BF19E7EF-0BB3-4636-8B49-0D3672F7434B}" destId="{64C78D1F-5D2B-4068-BA5B-9BE468E74CCC}" srcOrd="5" destOrd="0" presId="urn:microsoft.com/office/officeart/2018/2/layout/IconCircleList"/>
    <dgm:cxn modelId="{193C4CBB-B579-4025-B770-2CFDDD507B5F}" type="presParOf" srcId="{BF19E7EF-0BB3-4636-8B49-0D3672F7434B}" destId="{52775D51-EC8E-40A2-BB4A-1D88D9E35192}" srcOrd="6" destOrd="0" presId="urn:microsoft.com/office/officeart/2018/2/layout/IconCircleList"/>
    <dgm:cxn modelId="{08B24AE5-2545-46C2-8EC4-92F3F3ED9899}" type="presParOf" srcId="{52775D51-EC8E-40A2-BB4A-1D88D9E35192}" destId="{F67A1457-7470-4D49-87E4-7708E063172C}" srcOrd="0" destOrd="0" presId="urn:microsoft.com/office/officeart/2018/2/layout/IconCircleList"/>
    <dgm:cxn modelId="{6BB4DF30-471B-4999-82E8-708E05FDD545}" type="presParOf" srcId="{52775D51-EC8E-40A2-BB4A-1D88D9E35192}" destId="{FC83E6E7-A00E-4D65-8727-FED5296A23F9}" srcOrd="1" destOrd="0" presId="urn:microsoft.com/office/officeart/2018/2/layout/IconCircleList"/>
    <dgm:cxn modelId="{74D0E03D-19AC-48FE-A027-F601E28408A0}" type="presParOf" srcId="{52775D51-EC8E-40A2-BB4A-1D88D9E35192}" destId="{58B2DD59-5F55-47BF-9DE3-A1E4857A872D}" srcOrd="2" destOrd="0" presId="urn:microsoft.com/office/officeart/2018/2/layout/IconCircleList"/>
    <dgm:cxn modelId="{5746BC0E-8153-4C3F-9666-AAC182C603B8}" type="presParOf" srcId="{52775D51-EC8E-40A2-BB4A-1D88D9E35192}" destId="{D10BF6D7-9AA9-41DB-A79C-4A52FB92AF2B}" srcOrd="3" destOrd="0" presId="urn:microsoft.com/office/officeart/2018/2/layout/IconCircleList"/>
    <dgm:cxn modelId="{D38AFDDE-4AE5-4434-9521-6EEC92CECF2A}" type="presParOf" srcId="{BF19E7EF-0BB3-4636-8B49-0D3672F7434B}" destId="{DACB6C45-6015-4491-B952-487F7F37E02C}" srcOrd="7" destOrd="0" presId="urn:microsoft.com/office/officeart/2018/2/layout/IconCircleList"/>
    <dgm:cxn modelId="{9CD03D51-E25B-48DF-9E9E-138F76C33B0A}" type="presParOf" srcId="{BF19E7EF-0BB3-4636-8B49-0D3672F7434B}" destId="{D2141E90-77F1-4461-B3F4-B30E467919F3}" srcOrd="8" destOrd="0" presId="urn:microsoft.com/office/officeart/2018/2/layout/IconCircleList"/>
    <dgm:cxn modelId="{1175DF1C-26ED-4E01-8381-1DB7C3E46009}" type="presParOf" srcId="{D2141E90-77F1-4461-B3F4-B30E467919F3}" destId="{2704A116-C511-4E59-BD78-4623341130C3}" srcOrd="0" destOrd="0" presId="urn:microsoft.com/office/officeart/2018/2/layout/IconCircleList"/>
    <dgm:cxn modelId="{B1FD2670-7F40-4837-BE2D-CD728945C492}" type="presParOf" srcId="{D2141E90-77F1-4461-B3F4-B30E467919F3}" destId="{7D526177-1250-466A-A98C-31FF792B52A0}" srcOrd="1" destOrd="0" presId="urn:microsoft.com/office/officeart/2018/2/layout/IconCircleList"/>
    <dgm:cxn modelId="{EE71BDCC-540E-41D9-93A7-1713F86C0DB0}" type="presParOf" srcId="{D2141E90-77F1-4461-B3F4-B30E467919F3}" destId="{57A91458-B478-4CF3-94DF-9CFCF9B1A7BE}" srcOrd="2" destOrd="0" presId="urn:microsoft.com/office/officeart/2018/2/layout/IconCircleList"/>
    <dgm:cxn modelId="{F3B296BD-EB5E-4F62-AAA0-233D5CE4F9F7}" type="presParOf" srcId="{D2141E90-77F1-4461-B3F4-B30E467919F3}" destId="{C05CD2BD-7920-4CB1-96BB-78FFE7589641}" srcOrd="3" destOrd="0" presId="urn:microsoft.com/office/officeart/2018/2/layout/IconCircleList"/>
    <dgm:cxn modelId="{9315682C-12C0-4631-8EAE-048632F25D62}" type="presParOf" srcId="{BF19E7EF-0BB3-4636-8B49-0D3672F7434B}" destId="{C85427BB-5CAC-4F03-ACBD-2EB302E07FB6}" srcOrd="9" destOrd="0" presId="urn:microsoft.com/office/officeart/2018/2/layout/IconCircleList"/>
    <dgm:cxn modelId="{C88AE143-4082-40DD-BEB9-6B3F46FAFA58}" type="presParOf" srcId="{BF19E7EF-0BB3-4636-8B49-0D3672F7434B}" destId="{EBF1CA7C-7360-48FD-9F60-33A22C99A8B6}" srcOrd="10" destOrd="0" presId="urn:microsoft.com/office/officeart/2018/2/layout/IconCircleList"/>
    <dgm:cxn modelId="{0627127E-6C66-4B3C-A732-05E86551B3CD}" type="presParOf" srcId="{EBF1CA7C-7360-48FD-9F60-33A22C99A8B6}" destId="{035349CE-ACD0-4036-9122-C625E0E9CC37}" srcOrd="0" destOrd="0" presId="urn:microsoft.com/office/officeart/2018/2/layout/IconCircleList"/>
    <dgm:cxn modelId="{BE1BFC39-95CF-43E2-B751-6264EAF3B0A6}" type="presParOf" srcId="{EBF1CA7C-7360-48FD-9F60-33A22C99A8B6}" destId="{7529A69A-C4B8-4413-9E8C-01E103F5F3B0}" srcOrd="1" destOrd="0" presId="urn:microsoft.com/office/officeart/2018/2/layout/IconCircleList"/>
    <dgm:cxn modelId="{62BCD162-D0FE-4650-BF7F-9E8CEB75BD44}" type="presParOf" srcId="{EBF1CA7C-7360-48FD-9F60-33A22C99A8B6}" destId="{B662CA8D-8F2D-4EF7-851B-0DFB55963A86}" srcOrd="2" destOrd="0" presId="urn:microsoft.com/office/officeart/2018/2/layout/IconCircleList"/>
    <dgm:cxn modelId="{8E262FA0-BA23-4A7B-B97D-FFD2A9B7B085}" type="presParOf" srcId="{EBF1CA7C-7360-48FD-9F60-33A22C99A8B6}" destId="{3CF7C6AA-8D30-43FE-B94A-112D54925C3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D8F60D-9E0E-4E88-B097-498332CB15BB}">
      <dsp:nvSpPr>
        <dsp:cNvPr id="0" name=""/>
        <dsp:cNvSpPr/>
      </dsp:nvSpPr>
      <dsp:spPr>
        <a:xfrm>
          <a:off x="7564780" y="1342484"/>
          <a:ext cx="2217910" cy="527761"/>
        </a:xfrm>
        <a:custGeom>
          <a:avLst/>
          <a:gdLst/>
          <a:ahLst/>
          <a:cxnLst/>
          <a:rect l="0" t="0" r="0" b="0"/>
          <a:pathLst>
            <a:path>
              <a:moveTo>
                <a:pt x="0" y="0"/>
              </a:moveTo>
              <a:lnTo>
                <a:pt x="0" y="359654"/>
              </a:lnTo>
              <a:lnTo>
                <a:pt x="2217910" y="359654"/>
              </a:lnTo>
              <a:lnTo>
                <a:pt x="2217910" y="52776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A9463C-77BE-4449-957F-208945F91E49}">
      <dsp:nvSpPr>
        <dsp:cNvPr id="0" name=""/>
        <dsp:cNvSpPr/>
      </dsp:nvSpPr>
      <dsp:spPr>
        <a:xfrm>
          <a:off x="7519060" y="1342484"/>
          <a:ext cx="91440" cy="527761"/>
        </a:xfrm>
        <a:custGeom>
          <a:avLst/>
          <a:gdLst/>
          <a:ahLst/>
          <a:cxnLst/>
          <a:rect l="0" t="0" r="0" b="0"/>
          <a:pathLst>
            <a:path>
              <a:moveTo>
                <a:pt x="45720" y="0"/>
              </a:moveTo>
              <a:lnTo>
                <a:pt x="45720" y="52776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40D289-F29C-4880-B0C7-337023AB8274}">
      <dsp:nvSpPr>
        <dsp:cNvPr id="0" name=""/>
        <dsp:cNvSpPr/>
      </dsp:nvSpPr>
      <dsp:spPr>
        <a:xfrm>
          <a:off x="5346870" y="1342484"/>
          <a:ext cx="2217910" cy="527761"/>
        </a:xfrm>
        <a:custGeom>
          <a:avLst/>
          <a:gdLst/>
          <a:ahLst/>
          <a:cxnLst/>
          <a:rect l="0" t="0" r="0" b="0"/>
          <a:pathLst>
            <a:path>
              <a:moveTo>
                <a:pt x="2217910" y="0"/>
              </a:moveTo>
              <a:lnTo>
                <a:pt x="2217910" y="359654"/>
              </a:lnTo>
              <a:lnTo>
                <a:pt x="0" y="359654"/>
              </a:lnTo>
              <a:lnTo>
                <a:pt x="0" y="52776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7BB8B9-9D55-4B6B-A091-066E4960F98E}">
      <dsp:nvSpPr>
        <dsp:cNvPr id="0" name=""/>
        <dsp:cNvSpPr/>
      </dsp:nvSpPr>
      <dsp:spPr>
        <a:xfrm>
          <a:off x="3724" y="190179"/>
          <a:ext cx="1814653" cy="115230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12B623-3BD6-4910-9916-7AD01FBCEC43}">
      <dsp:nvSpPr>
        <dsp:cNvPr id="0" name=""/>
        <dsp:cNvSpPr/>
      </dsp:nvSpPr>
      <dsp:spPr>
        <a:xfrm>
          <a:off x="205352" y="381725"/>
          <a:ext cx="1814653" cy="115230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defRPr b="1"/>
          </a:pPr>
          <a:r>
            <a:rPr lang="en-US" sz="1400" b="0" i="0" kern="1200"/>
            <a:t>Start Date: September 10, 2024</a:t>
          </a:r>
          <a:endParaRPr lang="en-US" sz="1400" kern="1200"/>
        </a:p>
      </dsp:txBody>
      <dsp:txXfrm>
        <a:off x="239102" y="415475"/>
        <a:ext cx="1747153" cy="1084805"/>
      </dsp:txXfrm>
    </dsp:sp>
    <dsp:sp modelId="{698270EC-142F-4D4C-92CC-B0AFE7810DFF}">
      <dsp:nvSpPr>
        <dsp:cNvPr id="0" name=""/>
        <dsp:cNvSpPr/>
      </dsp:nvSpPr>
      <dsp:spPr>
        <a:xfrm>
          <a:off x="2221634" y="190179"/>
          <a:ext cx="1814653" cy="115230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CE8E92-E81F-40ED-A848-1A419CA29F04}">
      <dsp:nvSpPr>
        <dsp:cNvPr id="0" name=""/>
        <dsp:cNvSpPr/>
      </dsp:nvSpPr>
      <dsp:spPr>
        <a:xfrm>
          <a:off x="2423262" y="381725"/>
          <a:ext cx="1814653" cy="115230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defRPr b="1"/>
          </a:pPr>
          <a:r>
            <a:rPr lang="en-US" sz="1400" b="0" i="0" kern="1200"/>
            <a:t>Sponsor Approval: November 6, 2024 post-deck presentation</a:t>
          </a:r>
          <a:endParaRPr lang="en-US" sz="1400" kern="1200"/>
        </a:p>
      </dsp:txBody>
      <dsp:txXfrm>
        <a:off x="2457012" y="415475"/>
        <a:ext cx="1747153" cy="1084805"/>
      </dsp:txXfrm>
    </dsp:sp>
    <dsp:sp modelId="{3AC9D599-15E6-4546-A4BA-55DCBF177834}">
      <dsp:nvSpPr>
        <dsp:cNvPr id="0" name=""/>
        <dsp:cNvSpPr/>
      </dsp:nvSpPr>
      <dsp:spPr>
        <a:xfrm>
          <a:off x="4439544" y="190179"/>
          <a:ext cx="1814653" cy="115230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99005B-6F30-488A-8DD2-39C289DAB786}">
      <dsp:nvSpPr>
        <dsp:cNvPr id="0" name=""/>
        <dsp:cNvSpPr/>
      </dsp:nvSpPr>
      <dsp:spPr>
        <a:xfrm>
          <a:off x="4641172" y="381725"/>
          <a:ext cx="1814653" cy="115230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defRPr b="1"/>
          </a:pPr>
          <a:r>
            <a:rPr lang="en-US" sz="1400" b="0" i="0" kern="1200"/>
            <a:t>Sprints: All configuration and testing occur in 2-week Agile sprints</a:t>
          </a:r>
          <a:endParaRPr lang="en-US" sz="1400" kern="1200"/>
        </a:p>
      </dsp:txBody>
      <dsp:txXfrm>
        <a:off x="4674922" y="415475"/>
        <a:ext cx="1747153" cy="1084805"/>
      </dsp:txXfrm>
    </dsp:sp>
    <dsp:sp modelId="{1B93EBF2-0379-4BC1-87AF-A586E0100557}">
      <dsp:nvSpPr>
        <dsp:cNvPr id="0" name=""/>
        <dsp:cNvSpPr/>
      </dsp:nvSpPr>
      <dsp:spPr>
        <a:xfrm>
          <a:off x="6657454" y="190179"/>
          <a:ext cx="1814653" cy="115230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B9CDE2-5847-45E5-87C1-95E5F4C83097}">
      <dsp:nvSpPr>
        <dsp:cNvPr id="0" name=""/>
        <dsp:cNvSpPr/>
      </dsp:nvSpPr>
      <dsp:spPr>
        <a:xfrm>
          <a:off x="6859082" y="381725"/>
          <a:ext cx="1814653" cy="115230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defRPr b="1"/>
          </a:pPr>
          <a:r>
            <a:rPr lang="en-US" sz="1400" b="0" i="0" kern="1200"/>
            <a:t>Constraints:</a:t>
          </a:r>
          <a:endParaRPr lang="en-US" sz="1400" kern="1200"/>
        </a:p>
      </dsp:txBody>
      <dsp:txXfrm>
        <a:off x="6892832" y="415475"/>
        <a:ext cx="1747153" cy="1084805"/>
      </dsp:txXfrm>
    </dsp:sp>
    <dsp:sp modelId="{1A6F88F6-886B-483C-AD01-6115EA9E2AFC}">
      <dsp:nvSpPr>
        <dsp:cNvPr id="0" name=""/>
        <dsp:cNvSpPr/>
      </dsp:nvSpPr>
      <dsp:spPr>
        <a:xfrm>
          <a:off x="4439544" y="1870245"/>
          <a:ext cx="1814653" cy="115230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ED7303-411A-45B9-985C-412F11EEF833}">
      <dsp:nvSpPr>
        <dsp:cNvPr id="0" name=""/>
        <dsp:cNvSpPr/>
      </dsp:nvSpPr>
      <dsp:spPr>
        <a:xfrm>
          <a:off x="4641172" y="2061792"/>
          <a:ext cx="1814653" cy="115230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Shipment lead time for inspection hardware</a:t>
          </a:r>
          <a:endParaRPr lang="en-US" sz="1400" kern="1200"/>
        </a:p>
      </dsp:txBody>
      <dsp:txXfrm>
        <a:off x="4674922" y="2095542"/>
        <a:ext cx="1747153" cy="1084805"/>
      </dsp:txXfrm>
    </dsp:sp>
    <dsp:sp modelId="{8078B109-5118-4877-93AC-1F6088BEEE81}">
      <dsp:nvSpPr>
        <dsp:cNvPr id="0" name=""/>
        <dsp:cNvSpPr/>
      </dsp:nvSpPr>
      <dsp:spPr>
        <a:xfrm>
          <a:off x="6657454" y="1870245"/>
          <a:ext cx="1814653" cy="115230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820A0B-14CE-461B-A1B3-AB2C2FDE9E95}">
      <dsp:nvSpPr>
        <dsp:cNvPr id="0" name=""/>
        <dsp:cNvSpPr/>
      </dsp:nvSpPr>
      <dsp:spPr>
        <a:xfrm>
          <a:off x="6859082" y="2061792"/>
          <a:ext cx="1814653" cy="115230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Contract start of Salesforce advisor (Aurelia Johnson)</a:t>
          </a:r>
          <a:endParaRPr lang="en-US" sz="1400" kern="1200"/>
        </a:p>
      </dsp:txBody>
      <dsp:txXfrm>
        <a:off x="6892832" y="2095542"/>
        <a:ext cx="1747153" cy="1084805"/>
      </dsp:txXfrm>
    </dsp:sp>
    <dsp:sp modelId="{411F2EED-3317-499A-9013-24CA37F26313}">
      <dsp:nvSpPr>
        <dsp:cNvPr id="0" name=""/>
        <dsp:cNvSpPr/>
      </dsp:nvSpPr>
      <dsp:spPr>
        <a:xfrm>
          <a:off x="8875364" y="1870245"/>
          <a:ext cx="1814653" cy="115230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606934-80D2-43BE-A39F-F313481FFCDA}">
      <dsp:nvSpPr>
        <dsp:cNvPr id="0" name=""/>
        <dsp:cNvSpPr/>
      </dsp:nvSpPr>
      <dsp:spPr>
        <a:xfrm>
          <a:off x="9076992" y="2061792"/>
          <a:ext cx="1814653" cy="115230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AI training contingent on live production image data</a:t>
          </a:r>
          <a:endParaRPr lang="en-US" sz="1400" kern="1200"/>
        </a:p>
      </dsp:txBody>
      <dsp:txXfrm>
        <a:off x="9110742" y="2095542"/>
        <a:ext cx="1747153" cy="10848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A1D16-E587-4936-ABAF-14244415A231}">
      <dsp:nvSpPr>
        <dsp:cNvPr id="0" name=""/>
        <dsp:cNvSpPr/>
      </dsp:nvSpPr>
      <dsp:spPr>
        <a:xfrm rot="5400000">
          <a:off x="5543202" y="-2184964"/>
          <a:ext cx="1081719" cy="572617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0" i="0" kern="1200"/>
            <a:t>Agile implementation via test-focused sprints</a:t>
          </a:r>
          <a:endParaRPr lang="en-US" sz="1600" kern="1200"/>
        </a:p>
        <a:p>
          <a:pPr marL="171450" lvl="1" indent="-171450" algn="l" defTabSz="711200">
            <a:lnSpc>
              <a:spcPct val="90000"/>
            </a:lnSpc>
            <a:spcBef>
              <a:spcPct val="0"/>
            </a:spcBef>
            <a:spcAft>
              <a:spcPct val="15000"/>
            </a:spcAft>
            <a:buChar char="•"/>
          </a:pPr>
          <a:r>
            <a:rPr lang="en-US" sz="1600" b="0" i="0" kern="1200"/>
            <a:t>Predictive closure and reporting</a:t>
          </a:r>
          <a:endParaRPr lang="en-US" sz="1600" kern="1200"/>
        </a:p>
      </dsp:txBody>
      <dsp:txXfrm rot="-5400000">
        <a:off x="3220974" y="190069"/>
        <a:ext cx="5673371" cy="976109"/>
      </dsp:txXfrm>
    </dsp:sp>
    <dsp:sp modelId="{E408D7AF-9EAB-4B04-BD27-95D9A54250F5}">
      <dsp:nvSpPr>
        <dsp:cNvPr id="0" name=""/>
        <dsp:cNvSpPr/>
      </dsp:nvSpPr>
      <dsp:spPr>
        <a:xfrm>
          <a:off x="0" y="2048"/>
          <a:ext cx="3220974" cy="135214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b="0" i="0" kern="1200"/>
            <a:t>Approach:</a:t>
          </a:r>
          <a:endParaRPr lang="en-US" sz="3700" kern="1200"/>
        </a:p>
      </dsp:txBody>
      <dsp:txXfrm>
        <a:off x="66006" y="68054"/>
        <a:ext cx="3088962" cy="1220137"/>
      </dsp:txXfrm>
    </dsp:sp>
    <dsp:sp modelId="{8E320EC1-AC57-44E3-B443-F8185EEB4BF1}">
      <dsp:nvSpPr>
        <dsp:cNvPr id="0" name=""/>
        <dsp:cNvSpPr/>
      </dsp:nvSpPr>
      <dsp:spPr>
        <a:xfrm rot="5400000">
          <a:off x="5543202" y="-765207"/>
          <a:ext cx="1081719" cy="572617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0" i="0" kern="1200"/>
            <a:t>Neurala’s Explainability for transparent model output</a:t>
          </a:r>
          <a:endParaRPr lang="en-US" sz="1600" kern="1200"/>
        </a:p>
        <a:p>
          <a:pPr marL="171450" lvl="1" indent="-171450" algn="l" defTabSz="711200">
            <a:lnSpc>
              <a:spcPct val="90000"/>
            </a:lnSpc>
            <a:spcBef>
              <a:spcPct val="0"/>
            </a:spcBef>
            <a:spcAft>
              <a:spcPct val="15000"/>
            </a:spcAft>
            <a:buChar char="•"/>
          </a:pPr>
          <a:r>
            <a:rPr lang="en-US" sz="1600" b="0" i="0" kern="1200"/>
            <a:t>Manual QA comparison for defect rate benchmarks</a:t>
          </a:r>
          <a:endParaRPr lang="en-US" sz="1600" kern="1200"/>
        </a:p>
      </dsp:txBody>
      <dsp:txXfrm rot="-5400000">
        <a:off x="3220974" y="1609826"/>
        <a:ext cx="5673371" cy="976109"/>
      </dsp:txXfrm>
    </dsp:sp>
    <dsp:sp modelId="{EE3D374E-3BDD-4A72-B161-B3A19BE36BF6}">
      <dsp:nvSpPr>
        <dsp:cNvPr id="0" name=""/>
        <dsp:cNvSpPr/>
      </dsp:nvSpPr>
      <dsp:spPr>
        <a:xfrm>
          <a:off x="0" y="1421806"/>
          <a:ext cx="3220974" cy="135214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b="0" i="0" kern="1200"/>
            <a:t>Tools:</a:t>
          </a:r>
          <a:endParaRPr lang="en-US" sz="3700" kern="1200"/>
        </a:p>
      </dsp:txBody>
      <dsp:txXfrm>
        <a:off x="66006" y="1487812"/>
        <a:ext cx="3088962" cy="1220137"/>
      </dsp:txXfrm>
    </dsp:sp>
    <dsp:sp modelId="{AC39200C-B121-4551-9E94-AB37F3EB189D}">
      <dsp:nvSpPr>
        <dsp:cNvPr id="0" name=""/>
        <dsp:cNvSpPr/>
      </dsp:nvSpPr>
      <dsp:spPr>
        <a:xfrm rot="5400000">
          <a:off x="5543202" y="654550"/>
          <a:ext cx="1081719" cy="572617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b="0" i="0" kern="1200"/>
            <a:t>Surface Inspection via Anomaly Recognition</a:t>
          </a:r>
          <a:endParaRPr lang="en-US" sz="1600" kern="1200"/>
        </a:p>
        <a:p>
          <a:pPr marL="171450" lvl="1" indent="-171450" algn="l" defTabSz="711200">
            <a:lnSpc>
              <a:spcPct val="90000"/>
            </a:lnSpc>
            <a:spcBef>
              <a:spcPct val="0"/>
            </a:spcBef>
            <a:spcAft>
              <a:spcPct val="15000"/>
            </a:spcAft>
            <a:buChar char="•"/>
          </a:pPr>
          <a:r>
            <a:rPr lang="en-US" sz="1600" b="0" i="0" kern="1200"/>
            <a:t>Part Kitting via ROI-based Scene Recognition</a:t>
          </a:r>
          <a:endParaRPr lang="en-US" sz="1600" kern="1200"/>
        </a:p>
      </dsp:txBody>
      <dsp:txXfrm rot="-5400000">
        <a:off x="3220974" y="3029584"/>
        <a:ext cx="5673371" cy="976109"/>
      </dsp:txXfrm>
    </dsp:sp>
    <dsp:sp modelId="{5AF7DEAE-A1AF-4CDA-A13F-7520A18E249A}">
      <dsp:nvSpPr>
        <dsp:cNvPr id="0" name=""/>
        <dsp:cNvSpPr/>
      </dsp:nvSpPr>
      <dsp:spPr>
        <a:xfrm>
          <a:off x="0" y="2841563"/>
          <a:ext cx="3220974" cy="135214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b="0" i="0" kern="1200"/>
            <a:t>Monitoring:</a:t>
          </a:r>
          <a:endParaRPr lang="en-US" sz="3700" kern="1200"/>
        </a:p>
      </dsp:txBody>
      <dsp:txXfrm>
        <a:off x="66006" y="2907569"/>
        <a:ext cx="3088962" cy="12201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D6DCF-BF61-433B-B878-EA2F4689A210}">
      <dsp:nvSpPr>
        <dsp:cNvPr id="0" name=""/>
        <dsp:cNvSpPr/>
      </dsp:nvSpPr>
      <dsp:spPr>
        <a:xfrm>
          <a:off x="2682" y="802692"/>
          <a:ext cx="4302674" cy="2581604"/>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244600">
            <a:lnSpc>
              <a:spcPct val="90000"/>
            </a:lnSpc>
            <a:spcBef>
              <a:spcPct val="0"/>
            </a:spcBef>
            <a:spcAft>
              <a:spcPct val="35000"/>
            </a:spcAft>
            <a:buNone/>
          </a:pPr>
          <a:r>
            <a:rPr lang="en-US" sz="2800" b="0" i="0" kern="1200"/>
            <a:t>Top Risks:</a:t>
          </a:r>
          <a:endParaRPr lang="en-US" sz="2800" kern="1200"/>
        </a:p>
        <a:p>
          <a:pPr marL="228600" lvl="1" indent="-228600" algn="l" defTabSz="977900">
            <a:lnSpc>
              <a:spcPct val="90000"/>
            </a:lnSpc>
            <a:spcBef>
              <a:spcPct val="0"/>
            </a:spcBef>
            <a:spcAft>
              <a:spcPct val="15000"/>
            </a:spcAft>
            <a:buChar char="•"/>
          </a:pPr>
          <a:r>
            <a:rPr lang="en-US" sz="2200" b="0" i="0" kern="1200"/>
            <a:t>Delayed hardware delivery</a:t>
          </a:r>
          <a:endParaRPr lang="en-US" sz="2200" kern="1200"/>
        </a:p>
        <a:p>
          <a:pPr marL="228600" lvl="1" indent="-228600" algn="l" defTabSz="977900">
            <a:lnSpc>
              <a:spcPct val="90000"/>
            </a:lnSpc>
            <a:spcBef>
              <a:spcPct val="0"/>
            </a:spcBef>
            <a:spcAft>
              <a:spcPct val="15000"/>
            </a:spcAft>
            <a:buChar char="•"/>
          </a:pPr>
          <a:r>
            <a:rPr lang="en-US" sz="2200" b="0" i="0" kern="1200"/>
            <a:t>Poor-quality image data</a:t>
          </a:r>
          <a:endParaRPr lang="en-US" sz="2200" kern="1200"/>
        </a:p>
        <a:p>
          <a:pPr marL="228600" lvl="1" indent="-228600" algn="l" defTabSz="977900">
            <a:lnSpc>
              <a:spcPct val="90000"/>
            </a:lnSpc>
            <a:spcBef>
              <a:spcPct val="0"/>
            </a:spcBef>
            <a:spcAft>
              <a:spcPct val="15000"/>
            </a:spcAft>
            <a:buChar char="•"/>
          </a:pPr>
          <a:r>
            <a:rPr lang="en-US" sz="2200" b="0" i="0" kern="1200"/>
            <a:t>Lack of stakeholder adoption</a:t>
          </a:r>
          <a:endParaRPr lang="en-US" sz="2200" kern="1200"/>
        </a:p>
      </dsp:txBody>
      <dsp:txXfrm>
        <a:off x="2682" y="802692"/>
        <a:ext cx="4302674" cy="2581604"/>
      </dsp:txXfrm>
    </dsp:sp>
    <dsp:sp modelId="{CA1F1471-534D-44B4-878F-0F88DF2BC059}">
      <dsp:nvSpPr>
        <dsp:cNvPr id="0" name=""/>
        <dsp:cNvSpPr/>
      </dsp:nvSpPr>
      <dsp:spPr>
        <a:xfrm>
          <a:off x="4379475" y="1971995"/>
          <a:ext cx="645401" cy="243000"/>
        </a:xfrm>
        <a:prstGeom prst="rightArrow">
          <a:avLst>
            <a:gd name="adj1" fmla="val 50000"/>
            <a:gd name="adj2" fmla="val 5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396519-21B1-4869-8E4D-180AE8FA56DA}">
      <dsp:nvSpPr>
        <dsp:cNvPr id="0" name=""/>
        <dsp:cNvSpPr/>
      </dsp:nvSpPr>
      <dsp:spPr>
        <a:xfrm>
          <a:off x="5098994" y="802692"/>
          <a:ext cx="4302674" cy="2581604"/>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244600">
            <a:lnSpc>
              <a:spcPct val="90000"/>
            </a:lnSpc>
            <a:spcBef>
              <a:spcPct val="0"/>
            </a:spcBef>
            <a:spcAft>
              <a:spcPct val="35000"/>
            </a:spcAft>
            <a:buNone/>
          </a:pPr>
          <a:r>
            <a:rPr lang="en-US" sz="2800" b="0" i="0" kern="1200"/>
            <a:t>Mitigation:</a:t>
          </a:r>
          <a:endParaRPr lang="en-US" sz="2800" kern="1200"/>
        </a:p>
        <a:p>
          <a:pPr marL="228600" lvl="1" indent="-228600" algn="l" defTabSz="977900">
            <a:lnSpc>
              <a:spcPct val="90000"/>
            </a:lnSpc>
            <a:spcBef>
              <a:spcPct val="0"/>
            </a:spcBef>
            <a:spcAft>
              <a:spcPct val="15000"/>
            </a:spcAft>
            <a:buChar char="•"/>
          </a:pPr>
          <a:r>
            <a:rPr lang="en-US" sz="2200" b="0" i="0" kern="1200"/>
            <a:t>Staggered procurement</a:t>
          </a:r>
          <a:endParaRPr lang="en-US" sz="2200" kern="1200"/>
        </a:p>
        <a:p>
          <a:pPr marL="228600" lvl="1" indent="-228600" algn="l" defTabSz="977900">
            <a:lnSpc>
              <a:spcPct val="90000"/>
            </a:lnSpc>
            <a:spcBef>
              <a:spcPct val="0"/>
            </a:spcBef>
            <a:spcAft>
              <a:spcPct val="15000"/>
            </a:spcAft>
            <a:buChar char="•"/>
          </a:pPr>
          <a:r>
            <a:rPr lang="en-US" sz="2200" b="0" i="0" kern="1200"/>
            <a:t>Pre-training image capture with placeholder models</a:t>
          </a:r>
          <a:endParaRPr lang="en-US" sz="2200" kern="1200"/>
        </a:p>
        <a:p>
          <a:pPr marL="228600" lvl="1" indent="-228600" algn="l" defTabSz="977900">
            <a:lnSpc>
              <a:spcPct val="90000"/>
            </a:lnSpc>
            <a:spcBef>
              <a:spcPct val="0"/>
            </a:spcBef>
            <a:spcAft>
              <a:spcPct val="15000"/>
            </a:spcAft>
            <a:buChar char="•"/>
          </a:pPr>
          <a:r>
            <a:rPr lang="en-US" sz="2200" b="0" i="0" kern="1200"/>
            <a:t>Clear training curriculum + staff Q&amp;A</a:t>
          </a:r>
          <a:endParaRPr lang="en-US" sz="2200" kern="1200"/>
        </a:p>
      </dsp:txBody>
      <dsp:txXfrm>
        <a:off x="5098994" y="802692"/>
        <a:ext cx="4302674" cy="25816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10074-C85E-4D71-A3B2-B261A579B0B3}">
      <dsp:nvSpPr>
        <dsp:cNvPr id="0" name=""/>
        <dsp:cNvSpPr/>
      </dsp:nvSpPr>
      <dsp:spPr>
        <a:xfrm>
          <a:off x="301715" y="23716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014C89B-5785-48B4-A8FB-78DD8AB4F009}">
      <dsp:nvSpPr>
        <dsp:cNvPr id="0" name=""/>
        <dsp:cNvSpPr/>
      </dsp:nvSpPr>
      <dsp:spPr>
        <a:xfrm>
          <a:off x="301715" y="19228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b="0" i="0" kern="1200"/>
            <a:t>Surface Inspection:</a:t>
          </a:r>
          <a:endParaRPr lang="en-US" sz="3600" kern="1200"/>
        </a:p>
      </dsp:txBody>
      <dsp:txXfrm>
        <a:off x="301715" y="1922882"/>
        <a:ext cx="4320000" cy="648000"/>
      </dsp:txXfrm>
    </dsp:sp>
    <dsp:sp modelId="{6D379285-3922-4270-AA6D-F3FA9A3D3047}">
      <dsp:nvSpPr>
        <dsp:cNvPr id="0" name=""/>
        <dsp:cNvSpPr/>
      </dsp:nvSpPr>
      <dsp:spPr>
        <a:xfrm>
          <a:off x="301715" y="2651680"/>
          <a:ext cx="4320000" cy="162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i="0" kern="1200"/>
            <a:t>Detects scratches, discoloration, or incorrect finishes</a:t>
          </a:r>
          <a:endParaRPr lang="en-US" sz="1700" kern="1200"/>
        </a:p>
        <a:p>
          <a:pPr marL="0" lvl="0" indent="0" algn="l" defTabSz="755650">
            <a:lnSpc>
              <a:spcPct val="90000"/>
            </a:lnSpc>
            <a:spcBef>
              <a:spcPct val="0"/>
            </a:spcBef>
            <a:spcAft>
              <a:spcPct val="35000"/>
            </a:spcAft>
            <a:buNone/>
          </a:pPr>
          <a:r>
            <a:rPr lang="en-US" sz="1700" b="0" i="0" kern="1200"/>
            <a:t>Live validation without stopping production</a:t>
          </a:r>
          <a:endParaRPr lang="en-US" sz="1700" kern="1200"/>
        </a:p>
      </dsp:txBody>
      <dsp:txXfrm>
        <a:off x="301715" y="2651680"/>
        <a:ext cx="4320000" cy="1625400"/>
      </dsp:txXfrm>
    </dsp:sp>
    <dsp:sp modelId="{6A57CE4F-9812-49E1-933B-F1F49CEB4B66}">
      <dsp:nvSpPr>
        <dsp:cNvPr id="0" name=""/>
        <dsp:cNvSpPr/>
      </dsp:nvSpPr>
      <dsp:spPr>
        <a:xfrm>
          <a:off x="5377715" y="23716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FD28DE-863D-4ED5-B2AC-414E6C3780BD}">
      <dsp:nvSpPr>
        <dsp:cNvPr id="0" name=""/>
        <dsp:cNvSpPr/>
      </dsp:nvSpPr>
      <dsp:spPr>
        <a:xfrm>
          <a:off x="5377715" y="192288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b="0" i="0" kern="1200" dirty="0"/>
            <a:t>Part Kitting:</a:t>
          </a:r>
          <a:endParaRPr lang="en-US" sz="3600" kern="1200" dirty="0"/>
        </a:p>
      </dsp:txBody>
      <dsp:txXfrm>
        <a:off x="5377715" y="1922882"/>
        <a:ext cx="4320000" cy="648000"/>
      </dsp:txXfrm>
    </dsp:sp>
    <dsp:sp modelId="{B7B4F190-F9CE-449E-834B-29AE3DC2192A}">
      <dsp:nvSpPr>
        <dsp:cNvPr id="0" name=""/>
        <dsp:cNvSpPr/>
      </dsp:nvSpPr>
      <dsp:spPr>
        <a:xfrm>
          <a:off x="5377715" y="2651680"/>
          <a:ext cx="4320000" cy="162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b="0" i="0" kern="1200"/>
            <a:t>Validates part presence, placement, and fit</a:t>
          </a:r>
          <a:endParaRPr lang="en-US" sz="1700" kern="1200"/>
        </a:p>
        <a:p>
          <a:pPr marL="0" lvl="0" indent="0" algn="l" defTabSz="755650">
            <a:lnSpc>
              <a:spcPct val="90000"/>
            </a:lnSpc>
            <a:spcBef>
              <a:spcPct val="0"/>
            </a:spcBef>
            <a:spcAft>
              <a:spcPct val="35000"/>
            </a:spcAft>
            <a:buNone/>
          </a:pPr>
          <a:r>
            <a:rPr lang="en-US" sz="1700" b="0" i="0" kern="1200"/>
            <a:t>Barcode-driven ROI inspection per part zone</a:t>
          </a:r>
          <a:endParaRPr lang="en-US" sz="1700" kern="1200"/>
        </a:p>
        <a:p>
          <a:pPr marL="0" lvl="0" indent="0" algn="l" defTabSz="755650">
            <a:lnSpc>
              <a:spcPct val="90000"/>
            </a:lnSpc>
            <a:spcBef>
              <a:spcPct val="0"/>
            </a:spcBef>
            <a:spcAft>
              <a:spcPct val="35000"/>
            </a:spcAft>
            <a:buNone/>
          </a:pPr>
          <a:r>
            <a:rPr lang="en-US" sz="1700" b="0" i="0" kern="1200"/>
            <a:t>Reduces assembly line delays from part mismatches</a:t>
          </a:r>
          <a:endParaRPr lang="en-US" sz="1700" kern="1200"/>
        </a:p>
      </dsp:txBody>
      <dsp:txXfrm>
        <a:off x="5377715" y="2651680"/>
        <a:ext cx="4320000" cy="16254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61F933-0575-49D3-B164-A48A201D1CEA}">
      <dsp:nvSpPr>
        <dsp:cNvPr id="0" name=""/>
        <dsp:cNvSpPr/>
      </dsp:nvSpPr>
      <dsp:spPr>
        <a:xfrm>
          <a:off x="1067700" y="67255"/>
          <a:ext cx="901711" cy="9017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BC7C1C-D70F-41CB-9373-1E21E7084F2E}">
      <dsp:nvSpPr>
        <dsp:cNvPr id="0" name=""/>
        <dsp:cNvSpPr/>
      </dsp:nvSpPr>
      <dsp:spPr>
        <a:xfrm>
          <a:off x="1257059" y="256614"/>
          <a:ext cx="522992" cy="5229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BAEDE9-01FE-4DB5-9C72-E403E88C256B}">
      <dsp:nvSpPr>
        <dsp:cNvPr id="0" name=""/>
        <dsp:cNvSpPr/>
      </dsp:nvSpPr>
      <dsp:spPr>
        <a:xfrm>
          <a:off x="2162635" y="67255"/>
          <a:ext cx="2125462" cy="90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Early Planning Is Critical: Getting executive alignment and a detailed scope early avoided mid-project confusion.</a:t>
          </a:r>
          <a:endParaRPr lang="en-US" sz="1100" kern="1200"/>
        </a:p>
      </dsp:txBody>
      <dsp:txXfrm>
        <a:off x="2162635" y="67255"/>
        <a:ext cx="2125462" cy="901711"/>
      </dsp:txXfrm>
    </dsp:sp>
    <dsp:sp modelId="{A911DF1B-5236-4FB2-B696-D2448EA19721}">
      <dsp:nvSpPr>
        <dsp:cNvPr id="0" name=""/>
        <dsp:cNvSpPr/>
      </dsp:nvSpPr>
      <dsp:spPr>
        <a:xfrm>
          <a:off x="4658443" y="67255"/>
          <a:ext cx="901711" cy="9017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D5110D-5B93-4534-A69A-CC1A7C48204C}">
      <dsp:nvSpPr>
        <dsp:cNvPr id="0" name=""/>
        <dsp:cNvSpPr/>
      </dsp:nvSpPr>
      <dsp:spPr>
        <a:xfrm>
          <a:off x="4847802" y="256614"/>
          <a:ext cx="522992" cy="5229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930B66-D3FC-482B-B5C4-42304C0DE1E0}">
      <dsp:nvSpPr>
        <dsp:cNvPr id="0" name=""/>
        <dsp:cNvSpPr/>
      </dsp:nvSpPr>
      <dsp:spPr>
        <a:xfrm>
          <a:off x="5753378" y="67255"/>
          <a:ext cx="2125462" cy="90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Agile + Predictive Hybrid Worked Well: Agile sprints enabled iterative improvements, while predictive elements ensured deadlines were met.</a:t>
          </a:r>
          <a:endParaRPr lang="en-US" sz="1100" kern="1200"/>
        </a:p>
      </dsp:txBody>
      <dsp:txXfrm>
        <a:off x="5753378" y="67255"/>
        <a:ext cx="2125462" cy="901711"/>
      </dsp:txXfrm>
    </dsp:sp>
    <dsp:sp modelId="{221E5A0B-1F08-4C2F-A05E-54D9FF8B7B94}">
      <dsp:nvSpPr>
        <dsp:cNvPr id="0" name=""/>
        <dsp:cNvSpPr/>
      </dsp:nvSpPr>
      <dsp:spPr>
        <a:xfrm>
          <a:off x="1067700" y="1700390"/>
          <a:ext cx="901711" cy="9017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064BE1-E8EF-418C-87BC-E700DB7B8CB4}">
      <dsp:nvSpPr>
        <dsp:cNvPr id="0" name=""/>
        <dsp:cNvSpPr/>
      </dsp:nvSpPr>
      <dsp:spPr>
        <a:xfrm>
          <a:off x="1257059" y="1889749"/>
          <a:ext cx="522992" cy="5229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9F819A-E1F1-4645-BB59-39CE8E466111}">
      <dsp:nvSpPr>
        <dsp:cNvPr id="0" name=""/>
        <dsp:cNvSpPr/>
      </dsp:nvSpPr>
      <dsp:spPr>
        <a:xfrm>
          <a:off x="2162635" y="1700390"/>
          <a:ext cx="2125462" cy="90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Training Is a Key Success Factor: Staff adoption increased significantly when training was broken into smaller workshops with feedback loops.</a:t>
          </a:r>
          <a:endParaRPr lang="en-US" sz="1100" kern="1200"/>
        </a:p>
      </dsp:txBody>
      <dsp:txXfrm>
        <a:off x="2162635" y="1700390"/>
        <a:ext cx="2125462" cy="901711"/>
      </dsp:txXfrm>
    </dsp:sp>
    <dsp:sp modelId="{F67A1457-7470-4D49-87E4-7708E063172C}">
      <dsp:nvSpPr>
        <dsp:cNvPr id="0" name=""/>
        <dsp:cNvSpPr/>
      </dsp:nvSpPr>
      <dsp:spPr>
        <a:xfrm>
          <a:off x="4658443" y="1700390"/>
          <a:ext cx="901711" cy="9017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83E6E7-A00E-4D65-8727-FED5296A23F9}">
      <dsp:nvSpPr>
        <dsp:cNvPr id="0" name=""/>
        <dsp:cNvSpPr/>
      </dsp:nvSpPr>
      <dsp:spPr>
        <a:xfrm>
          <a:off x="4847802" y="1889749"/>
          <a:ext cx="522992" cy="5229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0BF6D7-9AA9-41DB-A79C-4A52FB92AF2B}">
      <dsp:nvSpPr>
        <dsp:cNvPr id="0" name=""/>
        <dsp:cNvSpPr/>
      </dsp:nvSpPr>
      <dsp:spPr>
        <a:xfrm>
          <a:off x="5753378" y="1700390"/>
          <a:ext cx="2125462" cy="90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Data Quality Determines AI Success: The success of VIA models was directly tied to the quality and representativeness of training images.</a:t>
          </a:r>
          <a:endParaRPr lang="en-US" sz="1100" kern="1200"/>
        </a:p>
      </dsp:txBody>
      <dsp:txXfrm>
        <a:off x="5753378" y="1700390"/>
        <a:ext cx="2125462" cy="901711"/>
      </dsp:txXfrm>
    </dsp:sp>
    <dsp:sp modelId="{2704A116-C511-4E59-BD78-4623341130C3}">
      <dsp:nvSpPr>
        <dsp:cNvPr id="0" name=""/>
        <dsp:cNvSpPr/>
      </dsp:nvSpPr>
      <dsp:spPr>
        <a:xfrm>
          <a:off x="1067700" y="3333525"/>
          <a:ext cx="901711" cy="9017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526177-1250-466A-A98C-31FF792B52A0}">
      <dsp:nvSpPr>
        <dsp:cNvPr id="0" name=""/>
        <dsp:cNvSpPr/>
      </dsp:nvSpPr>
      <dsp:spPr>
        <a:xfrm>
          <a:off x="1257059" y="3522884"/>
          <a:ext cx="522992" cy="52299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5CD2BD-7920-4CB1-96BB-78FFE7589641}">
      <dsp:nvSpPr>
        <dsp:cNvPr id="0" name=""/>
        <dsp:cNvSpPr/>
      </dsp:nvSpPr>
      <dsp:spPr>
        <a:xfrm>
          <a:off x="2162635" y="3333525"/>
          <a:ext cx="2125462" cy="90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Collaboration Accelerated Progress: Regular syncs with Neurala and Salesforce teams ensured smooth integration and minimized bottlenecks.</a:t>
          </a:r>
          <a:endParaRPr lang="en-US" sz="1100" kern="1200"/>
        </a:p>
      </dsp:txBody>
      <dsp:txXfrm>
        <a:off x="2162635" y="3333525"/>
        <a:ext cx="2125462" cy="901711"/>
      </dsp:txXfrm>
    </dsp:sp>
    <dsp:sp modelId="{035349CE-ACD0-4036-9122-C625E0E9CC37}">
      <dsp:nvSpPr>
        <dsp:cNvPr id="0" name=""/>
        <dsp:cNvSpPr/>
      </dsp:nvSpPr>
      <dsp:spPr>
        <a:xfrm>
          <a:off x="4658443" y="3333525"/>
          <a:ext cx="901711" cy="9017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29A69A-C4B8-4413-9E8C-01E103F5F3B0}">
      <dsp:nvSpPr>
        <dsp:cNvPr id="0" name=""/>
        <dsp:cNvSpPr/>
      </dsp:nvSpPr>
      <dsp:spPr>
        <a:xfrm>
          <a:off x="4847802" y="3522884"/>
          <a:ext cx="522992" cy="52299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F7C6AA-8D30-43FE-B94A-112D54925C37}">
      <dsp:nvSpPr>
        <dsp:cNvPr id="0" name=""/>
        <dsp:cNvSpPr/>
      </dsp:nvSpPr>
      <dsp:spPr>
        <a:xfrm>
          <a:off x="5753378" y="3333525"/>
          <a:ext cx="2125462" cy="90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a:t>Clear Communication Channels Prevented Delays: Defined stakeholder roles and communication plans helped resolve issues quickly.</a:t>
          </a:r>
          <a:endParaRPr lang="en-US" sz="1100" kern="1200"/>
        </a:p>
      </dsp:txBody>
      <dsp:txXfrm>
        <a:off x="5753378" y="3333525"/>
        <a:ext cx="2125462" cy="90171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99137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407808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2274267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306709190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8808572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1733180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7828117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901657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12171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90228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84953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41681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76694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61459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94345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74114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9933298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6450660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dhrumil132000.atlassian.net/browse/NAI-24" TargetMode="External"/><Relationship Id="rId3" Type="http://schemas.openxmlformats.org/officeDocument/2006/relationships/image" Target="../media/image21.png"/><Relationship Id="rId7" Type="http://schemas.openxmlformats.org/officeDocument/2006/relationships/hyperlink" Target="https://dhrumil132000.atlassian.net/browse/NAI-25"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dhrumil132000.atlassian.net/browse/NAI-23" TargetMode="External"/><Relationship Id="rId5" Type="http://schemas.openxmlformats.org/officeDocument/2006/relationships/hyperlink" Target="https://dhrumil132000.atlassian.net/browse/NAI-4" TargetMode="External"/><Relationship Id="rId4" Type="http://schemas.openxmlformats.org/officeDocument/2006/relationships/hyperlink" Target="https://dhrumil132000.atlassian.net/jira/software/projects/NAI/boards/1" TargetMode="External"/><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eg"/><Relationship Id="rId7" Type="http://schemas.openxmlformats.org/officeDocument/2006/relationships/diagramColors" Target="../diagrams/colors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1154955" y="1447800"/>
            <a:ext cx="6974915" cy="4442861"/>
          </a:xfrm>
          <a:prstGeom prst="rect">
            <a:avLst/>
          </a:prstGeom>
        </p:spPr>
        <p:txBody>
          <a:bodyPr spcFirstLastPara="1" vert="horz" lIns="91440" tIns="45720" rIns="91440" bIns="45720" rtlCol="0" anchor="b" anchorCtr="0">
            <a:normAutofit fontScale="90000"/>
          </a:bodyPr>
          <a:lstStyle/>
          <a:p>
            <a:pPr marL="0" lvl="0" indent="0">
              <a:lnSpc>
                <a:spcPct val="90000"/>
              </a:lnSpc>
              <a:spcAft>
                <a:spcPts val="0"/>
              </a:spcAft>
              <a:buClr>
                <a:schemeClr val="dk1"/>
              </a:buClr>
              <a:buSzPts val="3600"/>
            </a:pPr>
            <a:r>
              <a:rPr lang="en-US" sz="2900" b="0" i="0" kern="1200" dirty="0">
                <a:solidFill>
                  <a:schemeClr val="tx2"/>
                </a:solidFill>
                <a:latin typeface="+mj-lt"/>
                <a:ea typeface="+mj-ea"/>
                <a:cs typeface="+mj-cs"/>
              </a:rPr>
              <a:t>IST 645</a:t>
            </a:r>
            <a:br>
              <a:rPr lang="en-US" sz="2900" b="0" i="0" kern="1200" dirty="0">
                <a:solidFill>
                  <a:schemeClr val="tx2"/>
                </a:solidFill>
                <a:latin typeface="+mj-lt"/>
                <a:ea typeface="+mj-ea"/>
                <a:cs typeface="+mj-cs"/>
              </a:rPr>
            </a:br>
            <a:r>
              <a:rPr lang="en-US" sz="2900" b="0" i="0" kern="1200" dirty="0">
                <a:solidFill>
                  <a:schemeClr val="tx2"/>
                </a:solidFill>
                <a:latin typeface="+mj-lt"/>
                <a:ea typeface="+mj-ea"/>
                <a:cs typeface="+mj-cs"/>
              </a:rPr>
              <a:t>Final Presentation: Implementation of Neurala AI Visual Inspection at Floyd Furniture</a:t>
            </a:r>
            <a:br>
              <a:rPr lang="en-US" sz="2900" b="0" i="0" kern="1200" dirty="0">
                <a:solidFill>
                  <a:schemeClr val="tx2"/>
                </a:solidFill>
                <a:latin typeface="+mj-lt"/>
                <a:ea typeface="+mj-ea"/>
                <a:cs typeface="+mj-cs"/>
              </a:rPr>
            </a:br>
            <a:br>
              <a:rPr lang="en-US" sz="2900" b="0" i="0" kern="1200" dirty="0">
                <a:solidFill>
                  <a:schemeClr val="tx2"/>
                </a:solidFill>
                <a:latin typeface="+mj-lt"/>
                <a:ea typeface="+mj-ea"/>
                <a:cs typeface="+mj-cs"/>
              </a:rPr>
            </a:br>
            <a:r>
              <a:rPr lang="en-US" sz="2900" b="0" i="0" kern="1200" dirty="0">
                <a:solidFill>
                  <a:schemeClr val="tx2"/>
                </a:solidFill>
                <a:latin typeface="+mj-lt"/>
                <a:ea typeface="+mj-ea"/>
                <a:cs typeface="+mj-cs"/>
              </a:rPr>
              <a:t>Group 2:</a:t>
            </a:r>
            <a:br>
              <a:rPr lang="en-US" sz="2900" b="0" i="0" kern="1200" dirty="0">
                <a:solidFill>
                  <a:schemeClr val="tx2"/>
                </a:solidFill>
                <a:latin typeface="+mj-lt"/>
                <a:ea typeface="+mj-ea"/>
                <a:cs typeface="+mj-cs"/>
              </a:rPr>
            </a:br>
            <a:r>
              <a:rPr lang="en-US" sz="2900" b="0" i="0" u="none" strike="noStrike" kern="1200" dirty="0">
                <a:solidFill>
                  <a:schemeClr val="tx2"/>
                </a:solidFill>
                <a:latin typeface="+mj-lt"/>
                <a:ea typeface="+mj-ea"/>
                <a:cs typeface="+mj-cs"/>
                <a:sym typeface="Arial"/>
              </a:rPr>
              <a:t>Michael D'Amore, </a:t>
            </a:r>
            <a:br>
              <a:rPr lang="en-US" sz="2900" b="0" i="0" u="none" strike="noStrike" kern="1200" dirty="0">
                <a:solidFill>
                  <a:schemeClr val="tx2"/>
                </a:solidFill>
                <a:latin typeface="+mj-lt"/>
                <a:ea typeface="+mj-ea"/>
                <a:cs typeface="+mj-cs"/>
                <a:sym typeface="Arial"/>
              </a:rPr>
            </a:br>
            <a:r>
              <a:rPr lang="en-US" sz="2900" b="0" i="0" u="none" strike="noStrike" kern="1200" dirty="0">
                <a:solidFill>
                  <a:schemeClr val="tx2"/>
                </a:solidFill>
                <a:latin typeface="+mj-lt"/>
                <a:ea typeface="+mj-ea"/>
                <a:cs typeface="+mj-cs"/>
                <a:sym typeface="Arial"/>
              </a:rPr>
              <a:t>Smita Deulkar, </a:t>
            </a:r>
            <a:br>
              <a:rPr lang="en-US" sz="2900" b="0" i="0" u="none" strike="noStrike" kern="1200" dirty="0">
                <a:solidFill>
                  <a:schemeClr val="tx2"/>
                </a:solidFill>
                <a:latin typeface="+mj-lt"/>
                <a:ea typeface="+mj-ea"/>
                <a:cs typeface="+mj-cs"/>
                <a:sym typeface="Arial"/>
              </a:rPr>
            </a:br>
            <a:r>
              <a:rPr lang="en-US" sz="2900" b="0" i="0" u="none" strike="noStrike" kern="1200" dirty="0" err="1">
                <a:solidFill>
                  <a:schemeClr val="tx2"/>
                </a:solidFill>
                <a:latin typeface="+mj-lt"/>
                <a:ea typeface="+mj-ea"/>
                <a:cs typeface="+mj-cs"/>
                <a:sym typeface="Arial"/>
              </a:rPr>
              <a:t>Seayon</a:t>
            </a:r>
            <a:r>
              <a:rPr lang="en-US" sz="2900" b="0" i="0" u="none" strike="noStrike" kern="1200" dirty="0">
                <a:solidFill>
                  <a:schemeClr val="tx2"/>
                </a:solidFill>
                <a:latin typeface="+mj-lt"/>
                <a:ea typeface="+mj-ea"/>
                <a:cs typeface="+mj-cs"/>
                <a:sym typeface="Arial"/>
              </a:rPr>
              <a:t> Dsilva, </a:t>
            </a:r>
            <a:br>
              <a:rPr lang="en-US" sz="2900" b="0" i="0" u="none" strike="noStrike" kern="1200" dirty="0">
                <a:solidFill>
                  <a:schemeClr val="tx2"/>
                </a:solidFill>
                <a:latin typeface="+mj-lt"/>
                <a:ea typeface="+mj-ea"/>
                <a:cs typeface="+mj-cs"/>
                <a:sym typeface="Arial"/>
              </a:rPr>
            </a:br>
            <a:r>
              <a:rPr lang="en-US" sz="2900" b="0" i="0" u="none" strike="noStrike" kern="1200" dirty="0">
                <a:solidFill>
                  <a:schemeClr val="tx2"/>
                </a:solidFill>
                <a:latin typeface="+mj-lt"/>
                <a:ea typeface="+mj-ea"/>
                <a:cs typeface="+mj-cs"/>
                <a:sym typeface="Arial"/>
              </a:rPr>
              <a:t>Dhananjay Pawar, </a:t>
            </a:r>
            <a:br>
              <a:rPr lang="en-US" sz="2900" b="0" i="0" u="none" strike="noStrike" kern="1200" dirty="0">
                <a:solidFill>
                  <a:schemeClr val="tx2"/>
                </a:solidFill>
                <a:latin typeface="+mj-lt"/>
                <a:ea typeface="+mj-ea"/>
                <a:cs typeface="+mj-cs"/>
                <a:sym typeface="Arial"/>
              </a:rPr>
            </a:br>
            <a:r>
              <a:rPr lang="en-US" sz="2900" b="0" i="0" u="none" strike="noStrike" kern="1200" dirty="0">
                <a:solidFill>
                  <a:schemeClr val="tx2"/>
                </a:solidFill>
                <a:latin typeface="+mj-lt"/>
                <a:ea typeface="+mj-ea"/>
                <a:cs typeface="+mj-cs"/>
                <a:sym typeface="Arial"/>
              </a:rPr>
              <a:t>Dhrumil Shah, </a:t>
            </a:r>
            <a:br>
              <a:rPr lang="en-US" sz="2900" b="0" i="0" u="none" strike="noStrike" kern="1200" dirty="0">
                <a:solidFill>
                  <a:schemeClr val="tx2"/>
                </a:solidFill>
                <a:latin typeface="+mj-lt"/>
                <a:ea typeface="+mj-ea"/>
                <a:cs typeface="+mj-cs"/>
                <a:sym typeface="Arial"/>
              </a:rPr>
            </a:br>
            <a:r>
              <a:rPr lang="en-US" sz="2900" b="0" i="0" u="none" strike="noStrike" kern="1200" dirty="0">
                <a:solidFill>
                  <a:schemeClr val="tx2"/>
                </a:solidFill>
                <a:latin typeface="+mj-lt"/>
                <a:ea typeface="+mj-ea"/>
                <a:cs typeface="+mj-cs"/>
                <a:sym typeface="Arial"/>
              </a:rPr>
              <a:t>Tejas Vanavale</a:t>
            </a:r>
            <a:endParaRPr lang="en-US" sz="2900" b="0" i="0" kern="1200" dirty="0">
              <a:solidFill>
                <a:schemeClr val="tx2"/>
              </a:solidFill>
              <a:latin typeface="+mj-lt"/>
              <a:ea typeface="+mj-ea"/>
              <a:cs typeface="+mj-cs"/>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84"/>
                                        </p:tgtEl>
                                        <p:attrNameLst>
                                          <p:attrName>style.visibility</p:attrName>
                                        </p:attrNameLst>
                                      </p:cBhvr>
                                      <p:to>
                                        <p:strVal val="visible"/>
                                      </p:to>
                                    </p:set>
                                    <p:animEffect transition="in" filter="fade">
                                      <p:cBhvr>
                                        <p:cTn id="7" dur="7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Play"/>
              <a:buNone/>
            </a:pPr>
            <a:r>
              <a:rPr lang="en-US"/>
              <a:t>Risk Management</a:t>
            </a:r>
          </a:p>
        </p:txBody>
      </p:sp>
      <p:graphicFrame>
        <p:nvGraphicFramePr>
          <p:cNvPr id="134" name="Google Shape;132;p21">
            <a:extLst>
              <a:ext uri="{FF2B5EF4-FFF2-40B4-BE49-F238E27FC236}">
                <a16:creationId xmlns:a16="http://schemas.microsoft.com/office/drawing/2014/main" id="{42E5EBFA-8625-97EA-BBF1-0169D377713F}"/>
              </a:ext>
            </a:extLst>
          </p:cNvPr>
          <p:cNvGraphicFramePr>
            <a:graphicFrameLocks noGrp="1"/>
          </p:cNvGraphicFramePr>
          <p:nvPr>
            <p:ph idx="1"/>
            <p:extLst>
              <p:ext uri="{D42A27DB-BD31-4B8C-83A1-F6EECF244321}">
                <p14:modId xmlns:p14="http://schemas.microsoft.com/office/powerpoint/2010/main" val="2052164970"/>
              </p:ext>
            </p:extLst>
          </p:nvPr>
        </p:nvGraphicFramePr>
        <p:xfrm>
          <a:off x="646111" y="1617044"/>
          <a:ext cx="9404352" cy="41869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653143" y="1645920"/>
            <a:ext cx="3522879" cy="4918509"/>
          </a:xfrm>
          <a:prstGeom prst="rect">
            <a:avLst/>
          </a:prstGeom>
        </p:spPr>
        <p:txBody>
          <a:bodyPr spcFirstLastPara="1" lIns="91425" tIns="45700" rIns="91425" bIns="45700" anchorCtr="0">
            <a:normAutofit/>
          </a:bodyPr>
          <a:lstStyle/>
          <a:p>
            <a:pPr marL="0" lvl="0" indent="0" algn="r" rtl="0">
              <a:spcBef>
                <a:spcPts val="0"/>
              </a:spcBef>
              <a:spcAft>
                <a:spcPts val="0"/>
              </a:spcAft>
              <a:buClr>
                <a:schemeClr val="dk1"/>
              </a:buClr>
              <a:buSzPts val="4400"/>
              <a:buFont typeface="Play"/>
              <a:buNone/>
            </a:pPr>
            <a:r>
              <a:rPr lang="en-US" sz="3300" dirty="0">
                <a:solidFill>
                  <a:schemeClr val="tx1"/>
                </a:solidFill>
              </a:rPr>
              <a:t>Communication &amp; Stakeholder Support</a:t>
            </a:r>
          </a:p>
        </p:txBody>
      </p:sp>
      <p:sp>
        <p:nvSpPr>
          <p:cNvPr id="138" name="Google Shape;138;p22"/>
          <p:cNvSpPr txBox="1">
            <a:spLocks noGrp="1"/>
          </p:cNvSpPr>
          <p:nvPr>
            <p:ph idx="1"/>
          </p:nvPr>
        </p:nvSpPr>
        <p:spPr>
          <a:xfrm>
            <a:off x="4829164" y="1645920"/>
            <a:ext cx="6294448" cy="4470821"/>
          </a:xfrm>
          <a:prstGeom prst="rect">
            <a:avLst/>
          </a:prstGeom>
        </p:spPr>
        <p:txBody>
          <a:bodyPr spcFirstLastPara="1" lIns="91425" tIns="45700" rIns="91425" bIns="45700" anchorCtr="0">
            <a:normAutofit/>
          </a:bodyPr>
          <a:lstStyle/>
          <a:p>
            <a:pPr marL="228600" lvl="0" indent="-228600" rtl="0">
              <a:spcBef>
                <a:spcPts val="0"/>
              </a:spcBef>
              <a:spcAft>
                <a:spcPts val="0"/>
              </a:spcAft>
              <a:buClr>
                <a:schemeClr val="dk1"/>
              </a:buClr>
              <a:buSzPts val="2800"/>
              <a:buChar char="•"/>
            </a:pPr>
            <a:r>
              <a:rPr lang="en-US" dirty="0"/>
              <a:t>Weekly syncs with Sponsor (Josh Oswald)</a:t>
            </a:r>
          </a:p>
          <a:p>
            <a:pPr marL="228600" lvl="0" indent="-228600" rtl="0">
              <a:spcBef>
                <a:spcPts val="1000"/>
              </a:spcBef>
              <a:spcAft>
                <a:spcPts val="0"/>
              </a:spcAft>
              <a:buClr>
                <a:schemeClr val="dk1"/>
              </a:buClr>
              <a:buSzPts val="2800"/>
              <a:buChar char="•"/>
            </a:pPr>
            <a:r>
              <a:rPr lang="en-US" dirty="0"/>
              <a:t>Sprint reviews include </a:t>
            </a:r>
            <a:r>
              <a:rPr lang="en-US" dirty="0" err="1"/>
              <a:t>Neurala</a:t>
            </a:r>
            <a:r>
              <a:rPr lang="en-US" dirty="0"/>
              <a:t> (Jeffrey, Ben) and Aurelia (Salesforce)</a:t>
            </a:r>
          </a:p>
          <a:p>
            <a:pPr marL="228600" lvl="0" indent="-228600" rtl="0">
              <a:spcBef>
                <a:spcPts val="1000"/>
              </a:spcBef>
              <a:spcAft>
                <a:spcPts val="0"/>
              </a:spcAft>
              <a:buClr>
                <a:schemeClr val="dk1"/>
              </a:buClr>
              <a:buSzPts val="2800"/>
              <a:buChar char="•"/>
            </a:pPr>
            <a:r>
              <a:rPr lang="en-US" dirty="0"/>
              <a:t>Staff feedback loop via CX Lead (Sarah Broadwater)</a:t>
            </a:r>
          </a:p>
          <a:p>
            <a:pPr marL="228600" lvl="0" indent="-228600" rtl="0">
              <a:spcBef>
                <a:spcPts val="1000"/>
              </a:spcBef>
              <a:spcAft>
                <a:spcPts val="0"/>
              </a:spcAft>
              <a:buClr>
                <a:schemeClr val="dk1"/>
              </a:buClr>
              <a:buSzPts val="2800"/>
              <a:buChar char="•"/>
            </a:pPr>
            <a:r>
              <a:rPr lang="en-US" dirty="0"/>
              <a:t>Stakeholder matrix and communication chart in project repository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Shape 142"/>
        <p:cNvGrpSpPr/>
        <p:nvPr/>
      </p:nvGrpSpPr>
      <p:grpSpPr>
        <a:xfrm>
          <a:off x="0" y="0"/>
          <a:ext cx="0" cy="0"/>
          <a:chOff x="0" y="0"/>
          <a:chExt cx="0" cy="0"/>
        </a:xfrm>
      </p:grpSpPr>
      <p:pic>
        <p:nvPicPr>
          <p:cNvPr id="149" name="Picture 148">
            <a:extLst>
              <a:ext uri="{FF2B5EF4-FFF2-40B4-BE49-F238E27FC236}">
                <a16:creationId xmlns:a16="http://schemas.microsoft.com/office/drawing/2014/main" id="{0ACE69A8-0856-435A-AF80-B9D9121686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151" name="Picture 150">
            <a:extLst>
              <a:ext uri="{FF2B5EF4-FFF2-40B4-BE49-F238E27FC236}">
                <a16:creationId xmlns:a16="http://schemas.microsoft.com/office/drawing/2014/main" id="{4F667001-744F-4B41-B719-BE37463B65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3" name="Oval 152">
            <a:extLst>
              <a:ext uri="{FF2B5EF4-FFF2-40B4-BE49-F238E27FC236}">
                <a16:creationId xmlns:a16="http://schemas.microsoft.com/office/drawing/2014/main" id="{292215BB-2585-4067-A398-38B95729B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5" name="Picture 154">
            <a:extLst>
              <a:ext uri="{FF2B5EF4-FFF2-40B4-BE49-F238E27FC236}">
                <a16:creationId xmlns:a16="http://schemas.microsoft.com/office/drawing/2014/main" id="{A8F842CF-4441-46EA-9050-0CC06FAA35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7" name="Picture 156">
            <a:extLst>
              <a:ext uri="{FF2B5EF4-FFF2-40B4-BE49-F238E27FC236}">
                <a16:creationId xmlns:a16="http://schemas.microsoft.com/office/drawing/2014/main" id="{BD489763-A86B-4678-B9C3-772B8E2091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59" name="Rectangle 158">
            <a:extLst>
              <a:ext uri="{FF2B5EF4-FFF2-40B4-BE49-F238E27FC236}">
                <a16:creationId xmlns:a16="http://schemas.microsoft.com/office/drawing/2014/main" id="{158CC225-8360-4EF4-8C6D-26706C01C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3" name="Google Shape;143;p23"/>
          <p:cNvSpPr txBox="1">
            <a:spLocks noGrp="1"/>
          </p:cNvSpPr>
          <p:nvPr>
            <p:ph type="title"/>
          </p:nvPr>
        </p:nvSpPr>
        <p:spPr>
          <a:xfrm>
            <a:off x="647736" y="237926"/>
            <a:ext cx="3882930" cy="461682"/>
          </a:xfrm>
          <a:prstGeom prst="rect">
            <a:avLst/>
          </a:prstGeom>
        </p:spPr>
        <p:txBody>
          <a:bodyPr spcFirstLastPara="1" vert="horz" lIns="91440" tIns="45720" rIns="91440" bIns="45720" rtlCol="0" anchor="t" anchorCtr="0">
            <a:normAutofit/>
          </a:bodyPr>
          <a:lstStyle/>
          <a:p>
            <a:pPr marL="0" lvl="0" indent="0">
              <a:lnSpc>
                <a:spcPct val="90000"/>
              </a:lnSpc>
              <a:spcAft>
                <a:spcPts val="0"/>
              </a:spcAft>
              <a:buClr>
                <a:schemeClr val="dk1"/>
              </a:buClr>
              <a:buSzPts val="4400"/>
            </a:pPr>
            <a:r>
              <a:rPr lang="en-US" sz="1800" dirty="0">
                <a:latin typeface="Times New Roman" panose="02020603050405020304" pitchFamily="18" charset="0"/>
                <a:cs typeface="Times New Roman" panose="02020603050405020304" pitchFamily="18" charset="0"/>
              </a:rPr>
              <a:t>Final Project Schedule and Budget</a:t>
            </a:r>
          </a:p>
        </p:txBody>
      </p:sp>
      <p:sp>
        <p:nvSpPr>
          <p:cNvPr id="161" name="Freeform 23">
            <a:extLst>
              <a:ext uri="{FF2B5EF4-FFF2-40B4-BE49-F238E27FC236}">
                <a16:creationId xmlns:a16="http://schemas.microsoft.com/office/drawing/2014/main" id="{F885A454-0D9D-4909-8705-09466DDD5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63" name="Freeform 5">
            <a:extLst>
              <a:ext uri="{FF2B5EF4-FFF2-40B4-BE49-F238E27FC236}">
                <a16:creationId xmlns:a16="http://schemas.microsoft.com/office/drawing/2014/main" id="{DAAC6705-B66B-4AE5-83CF-F7A5502D69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sp>
        <p:nvSpPr>
          <p:cNvPr id="165" name="Rectangle 164">
            <a:extLst>
              <a:ext uri="{FF2B5EF4-FFF2-40B4-BE49-F238E27FC236}">
                <a16:creationId xmlns:a16="http://schemas.microsoft.com/office/drawing/2014/main" id="{DDE53507-680F-4452-BEF1-2AE591106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113EA47-2512-4C97-C7B4-D938420C1C35}"/>
              </a:ext>
            </a:extLst>
          </p:cNvPr>
          <p:cNvPicPr>
            <a:picLocks noChangeAspect="1"/>
          </p:cNvPicPr>
          <p:nvPr/>
        </p:nvPicPr>
        <p:blipFill>
          <a:blip r:embed="rId8"/>
          <a:stretch>
            <a:fillRect/>
          </a:stretch>
        </p:blipFill>
        <p:spPr>
          <a:xfrm>
            <a:off x="6511529" y="647699"/>
            <a:ext cx="4615233" cy="3242202"/>
          </a:xfrm>
          <a:prstGeom prst="rect">
            <a:avLst/>
          </a:prstGeom>
          <a:effectLst/>
        </p:spPr>
      </p:pic>
      <p:sp>
        <p:nvSpPr>
          <p:cNvPr id="167" name="Rectangle 166">
            <a:extLst>
              <a:ext uri="{FF2B5EF4-FFF2-40B4-BE49-F238E27FC236}">
                <a16:creationId xmlns:a16="http://schemas.microsoft.com/office/drawing/2014/main" id="{E6CEBE0F-E841-4507-BD1C-4EBD5CCC6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4" name="Google Shape;144;p23"/>
          <p:cNvSpPr txBox="1">
            <a:spLocks noGrp="1"/>
          </p:cNvSpPr>
          <p:nvPr>
            <p:ph type="body" idx="4294967295"/>
          </p:nvPr>
        </p:nvSpPr>
        <p:spPr>
          <a:xfrm>
            <a:off x="285772" y="578525"/>
            <a:ext cx="4814847" cy="2850474"/>
          </a:xfrm>
          <a:prstGeom prst="rect">
            <a:avLst/>
          </a:prstGeom>
        </p:spPr>
        <p:txBody>
          <a:bodyPr spcFirstLastPara="1" vert="horz" lIns="91440" tIns="45720" rIns="91440" bIns="45720" rtlCol="0" anchorCtr="0">
            <a:normAutofit fontScale="40000" lnSpcReduction="20000"/>
          </a:bodyPr>
          <a:lstStyle/>
          <a:p>
            <a:pPr>
              <a:buNone/>
            </a:pPr>
            <a:r>
              <a:rPr lang="en-US" sz="2800" b="1" dirty="0">
                <a:latin typeface="Times New Roman" panose="02020603050405020304" pitchFamily="18" charset="0"/>
                <a:cs typeface="Times New Roman" panose="02020603050405020304" pitchFamily="18" charset="0"/>
              </a:rPr>
              <a:t>Key Highlights: (Initial Project Setup and Scope Definition)</a:t>
            </a:r>
            <a:endParaRPr lang="en-US" sz="2800" dirty="0">
              <a:latin typeface="Times New Roman" panose="02020603050405020304" pitchFamily="18" charset="0"/>
              <a:cs typeface="Times New Roman" panose="02020603050405020304" pitchFamily="18" charset="0"/>
            </a:endParaRPr>
          </a:p>
          <a:p>
            <a:pPr>
              <a:buFont typeface="+mj-lt"/>
              <a:buAutoNum type="arabicPeriod"/>
            </a:pPr>
            <a:r>
              <a:rPr lang="en-US" sz="2800" b="1" dirty="0">
                <a:latin typeface="Times New Roman" panose="02020603050405020304" pitchFamily="18" charset="0"/>
                <a:cs typeface="Times New Roman" panose="02020603050405020304" pitchFamily="18" charset="0"/>
              </a:rPr>
              <a:t>Project Goal:</a:t>
            </a:r>
            <a:r>
              <a:rPr lang="en-US" sz="2800" dirty="0">
                <a:latin typeface="Times New Roman" panose="02020603050405020304" pitchFamily="18" charset="0"/>
                <a:cs typeface="Times New Roman" panose="02020603050405020304" pitchFamily="18" charset="0"/>
              </a:rPr>
              <a:t> IST_645_Project.</a:t>
            </a:r>
          </a:p>
          <a:p>
            <a:pPr>
              <a:buFont typeface="+mj-lt"/>
              <a:buAutoNum type="arabicPeriod"/>
            </a:pPr>
            <a:r>
              <a:rPr lang="en-US" sz="2800" b="1" dirty="0">
                <a:latin typeface="Times New Roman" panose="02020603050405020304" pitchFamily="18" charset="0"/>
                <a:cs typeface="Times New Roman" panose="02020603050405020304" pitchFamily="18" charset="0"/>
              </a:rPr>
              <a:t>Overall Duration (initial phase):</a:t>
            </a:r>
            <a:r>
              <a:rPr lang="en-US" sz="2800" dirty="0">
                <a:latin typeface="Times New Roman" panose="02020603050405020304" pitchFamily="18" charset="0"/>
                <a:cs typeface="Times New Roman" panose="02020603050405020304" pitchFamily="18" charset="0"/>
              </a:rPr>
              <a:t> 8 days (Mon 4/14/25 - Thu 4/17/25) for the top-level summary. The "Overall Project Coordination/Integration" lasts 162 days (Thu 8/7/25 - Thu 12/11/25).</a:t>
            </a:r>
          </a:p>
          <a:p>
            <a:pPr>
              <a:buFont typeface="+mj-lt"/>
              <a:buAutoNum type="arabicPeriod"/>
            </a:pPr>
            <a:r>
              <a:rPr lang="en-US" sz="2800" b="1" dirty="0">
                <a:latin typeface="Times New Roman" panose="02020603050405020304" pitchFamily="18" charset="0"/>
                <a:cs typeface="Times New Roman" panose="02020603050405020304" pitchFamily="18" charset="0"/>
              </a:rPr>
              <a:t>Duration of Initial Tasks:</a:t>
            </a:r>
            <a:r>
              <a:rPr lang="en-US" sz="2800" dirty="0">
                <a:latin typeface="Times New Roman" panose="02020603050405020304" pitchFamily="18" charset="0"/>
                <a:cs typeface="Times New Roman" panose="02020603050405020304" pitchFamily="18" charset="0"/>
              </a:rPr>
              <a:t> Project planning tasks are around 9-12 days. "Initial Planning Activities" take 22 days (Fri 8/8/25 - Fri 9/5/25).</a:t>
            </a:r>
          </a:p>
          <a:p>
            <a:pPr>
              <a:buFont typeface="+mj-lt"/>
              <a:buAutoNum type="arabicPeriod"/>
            </a:pPr>
            <a:r>
              <a:rPr lang="en-US" sz="2800" b="1" dirty="0">
                <a:latin typeface="Times New Roman" panose="02020603050405020304" pitchFamily="18" charset="0"/>
                <a:cs typeface="Times New Roman" panose="02020603050405020304" pitchFamily="18" charset="0"/>
              </a:rPr>
              <a:t>Key Focus:</a:t>
            </a:r>
            <a:r>
              <a:rPr lang="en-US" sz="2800" dirty="0">
                <a:latin typeface="Times New Roman" panose="02020603050405020304" pitchFamily="18" charset="0"/>
                <a:cs typeface="Times New Roman" panose="02020603050405020304" pitchFamily="18" charset="0"/>
              </a:rPr>
              <a:t> Setting up project management framework. This includes defining phases and communication. Initial planning starts with a kick-off. Defining scope and objectives follows.</a:t>
            </a:r>
          </a:p>
          <a:p>
            <a:pPr>
              <a:buFont typeface="+mj-lt"/>
              <a:buAutoNum type="arabicPeriod"/>
            </a:pPr>
            <a:r>
              <a:rPr lang="en-US" sz="2800" b="1" dirty="0">
                <a:latin typeface="Times New Roman" panose="02020603050405020304" pitchFamily="18" charset="0"/>
                <a:cs typeface="Times New Roman" panose="02020603050405020304" pitchFamily="18" charset="0"/>
              </a:rPr>
              <a:t>Next Steps:</a:t>
            </a:r>
            <a:r>
              <a:rPr lang="en-US" sz="2800" dirty="0">
                <a:latin typeface="Times New Roman" panose="02020603050405020304" pitchFamily="18" charset="0"/>
                <a:cs typeface="Times New Roman" panose="02020603050405020304" pitchFamily="18" charset="0"/>
              </a:rPr>
              <a:t> Conduct the project kick-off meeting. Develop the project charter. Further define initial scope and objectives. More detailed planning will likely follow.</a:t>
            </a:r>
          </a:p>
          <a:p>
            <a:pPr marL="0" lvl="0" indent="0"/>
            <a:endParaRPr lang="en-US" dirty="0"/>
          </a:p>
        </p:txBody>
      </p:sp>
      <p:pic>
        <p:nvPicPr>
          <p:cNvPr id="3" name="Picture 2">
            <a:extLst>
              <a:ext uri="{FF2B5EF4-FFF2-40B4-BE49-F238E27FC236}">
                <a16:creationId xmlns:a16="http://schemas.microsoft.com/office/drawing/2014/main" id="{DB3AA4C8-7353-2469-DD3D-B9CFCB17E42E}"/>
              </a:ext>
            </a:extLst>
          </p:cNvPr>
          <p:cNvPicPr>
            <a:picLocks noChangeAspect="1"/>
          </p:cNvPicPr>
          <p:nvPr/>
        </p:nvPicPr>
        <p:blipFill>
          <a:blip r:embed="rId9"/>
          <a:stretch>
            <a:fillRect/>
          </a:stretch>
        </p:blipFill>
        <p:spPr>
          <a:xfrm>
            <a:off x="6094408" y="4227698"/>
            <a:ext cx="2627752" cy="1878842"/>
          </a:xfrm>
          <a:prstGeom prst="rect">
            <a:avLst/>
          </a:prstGeom>
          <a:effectLst/>
        </p:spPr>
      </p:pic>
      <p:pic>
        <p:nvPicPr>
          <p:cNvPr id="5" name="Picture 4">
            <a:extLst>
              <a:ext uri="{FF2B5EF4-FFF2-40B4-BE49-F238E27FC236}">
                <a16:creationId xmlns:a16="http://schemas.microsoft.com/office/drawing/2014/main" id="{63100E85-160D-5633-4C0F-9263356FCDA4}"/>
              </a:ext>
            </a:extLst>
          </p:cNvPr>
          <p:cNvPicPr>
            <a:picLocks noChangeAspect="1"/>
          </p:cNvPicPr>
          <p:nvPr/>
        </p:nvPicPr>
        <p:blipFill>
          <a:blip r:embed="rId10"/>
          <a:stretch>
            <a:fillRect/>
          </a:stretch>
        </p:blipFill>
        <p:spPr>
          <a:xfrm>
            <a:off x="8916129" y="4244122"/>
            <a:ext cx="2627752" cy="1845995"/>
          </a:xfrm>
          <a:prstGeom prst="rect">
            <a:avLst/>
          </a:prstGeom>
          <a:effectLst/>
        </p:spPr>
      </p:pic>
      <p:sp>
        <p:nvSpPr>
          <p:cNvPr id="8" name="TextBox 7">
            <a:extLst>
              <a:ext uri="{FF2B5EF4-FFF2-40B4-BE49-F238E27FC236}">
                <a16:creationId xmlns:a16="http://schemas.microsoft.com/office/drawing/2014/main" id="{57490626-D3C5-632C-98D0-BA6AAFD6E821}"/>
              </a:ext>
            </a:extLst>
          </p:cNvPr>
          <p:cNvSpPr txBox="1"/>
          <p:nvPr/>
        </p:nvSpPr>
        <p:spPr>
          <a:xfrm>
            <a:off x="490953" y="3275576"/>
            <a:ext cx="4609666" cy="2640408"/>
          </a:xfrm>
          <a:prstGeom prst="rect">
            <a:avLst/>
          </a:prstGeom>
          <a:noFill/>
        </p:spPr>
        <p:txBody>
          <a:bodyPr wrap="square" rtlCol="0">
            <a:spAutoFit/>
          </a:bodyPr>
          <a:lstStyle/>
          <a:p>
            <a:pPr>
              <a:buNone/>
            </a:pPr>
            <a:r>
              <a:rPr lang="en-US" sz="1100" b="1" dirty="0">
                <a:latin typeface="Times New Roman" panose="02020603050405020304" pitchFamily="18" charset="0"/>
                <a:cs typeface="Times New Roman" panose="02020603050405020304" pitchFamily="18" charset="0"/>
              </a:rPr>
              <a:t>Key Highlights: (Stakeholder Identification and Executive Approval)</a:t>
            </a:r>
            <a:endParaRPr lang="en-US" sz="1100" dirty="0">
              <a:latin typeface="Times New Roman" panose="02020603050405020304" pitchFamily="18" charset="0"/>
              <a:cs typeface="Times New Roman" panose="02020603050405020304" pitchFamily="18" charset="0"/>
            </a:endParaRPr>
          </a:p>
          <a:p>
            <a:pPr>
              <a:buFont typeface="+mj-lt"/>
              <a:buAutoNum type="arabicPeriod"/>
            </a:pPr>
            <a:r>
              <a:rPr lang="en-US" sz="1100" b="1" dirty="0">
                <a:latin typeface="Times New Roman" panose="02020603050405020304" pitchFamily="18" charset="0"/>
                <a:cs typeface="Times New Roman" panose="02020603050405020304" pitchFamily="18" charset="0"/>
              </a:rPr>
              <a:t>Project Goal:</a:t>
            </a:r>
            <a:r>
              <a:rPr lang="en-US" sz="1100" dirty="0">
                <a:latin typeface="Times New Roman" panose="02020603050405020304" pitchFamily="18" charset="0"/>
                <a:cs typeface="Times New Roman" panose="02020603050405020304" pitchFamily="18" charset="0"/>
              </a:rPr>
              <a:t> IST_645_Project.</a:t>
            </a:r>
          </a:p>
          <a:p>
            <a:pPr>
              <a:buFont typeface="+mj-lt"/>
              <a:buAutoNum type="arabicPeriod"/>
            </a:pPr>
            <a:r>
              <a:rPr lang="en-US" sz="1100" b="1" dirty="0">
                <a:latin typeface="Times New Roman" panose="02020603050405020304" pitchFamily="18" charset="0"/>
                <a:cs typeface="Times New Roman" panose="02020603050405020304" pitchFamily="18" charset="0"/>
              </a:rPr>
              <a:t>Overall Duration (this segment):</a:t>
            </a:r>
            <a:r>
              <a:rPr lang="en-US" sz="1100" dirty="0">
                <a:latin typeface="Times New Roman" panose="02020603050405020304" pitchFamily="18" charset="0"/>
                <a:cs typeface="Times New Roman" panose="02020603050405020304" pitchFamily="18" charset="0"/>
              </a:rPr>
              <a:t> Approximately 16 weeks (Thu 8/7/25 - Mon 11/24/25, considering the latest finish). "Detailed Planning Activities" span 16 days (Mon 4/14/25 - Mon 5/5/25).</a:t>
            </a:r>
          </a:p>
          <a:p>
            <a:pPr>
              <a:buFont typeface="+mj-lt"/>
              <a:buAutoNum type="arabicPeriod"/>
            </a:pPr>
            <a:r>
              <a:rPr lang="en-US" sz="1100" b="1" dirty="0">
                <a:latin typeface="Times New Roman" panose="02020603050405020304" pitchFamily="18" charset="0"/>
                <a:cs typeface="Times New Roman" panose="02020603050405020304" pitchFamily="18" charset="0"/>
              </a:rPr>
              <a:t>Duration of Initial Tasks:</a:t>
            </a:r>
            <a:r>
              <a:rPr lang="en-US" sz="1100" dirty="0">
                <a:latin typeface="Times New Roman" panose="02020603050405020304" pitchFamily="18" charset="0"/>
                <a:cs typeface="Times New Roman" panose="02020603050405020304" pitchFamily="18" charset="0"/>
              </a:rPr>
              <a:t> Tasks range from 7 to 162 days. Identifying stakeholders takes 14 days. Project charter approval takes 16 days. Preparing the executive overview is a long task (162 days).</a:t>
            </a:r>
          </a:p>
          <a:p>
            <a:pPr>
              <a:buFont typeface="+mj-lt"/>
              <a:buAutoNum type="arabicPeriod"/>
            </a:pPr>
            <a:r>
              <a:rPr lang="en-US" sz="1100" b="1" dirty="0">
                <a:latin typeface="Times New Roman" panose="02020603050405020304" pitchFamily="18" charset="0"/>
                <a:cs typeface="Times New Roman" panose="02020603050405020304" pitchFamily="18" charset="0"/>
              </a:rPr>
              <a:t>Key Focus:</a:t>
            </a:r>
            <a:r>
              <a:rPr lang="en-US" sz="1100" dirty="0">
                <a:latin typeface="Times New Roman" panose="02020603050405020304" pitchFamily="18" charset="0"/>
                <a:cs typeface="Times New Roman" panose="02020603050405020304" pitchFamily="18" charset="0"/>
              </a:rPr>
              <a:t> Identifying key stakeholders. Gaining approval for the project charter. Creating and finalizing an executive overview presentation. Obtaining permission to begin detailed planning.</a:t>
            </a:r>
          </a:p>
          <a:p>
            <a:pPr>
              <a:buFont typeface="+mj-lt"/>
              <a:buAutoNum type="arabicPeriod"/>
            </a:pPr>
            <a:r>
              <a:rPr lang="en-US" sz="1100" b="1" dirty="0">
                <a:latin typeface="Times New Roman" panose="02020603050405020304" pitchFamily="18" charset="0"/>
                <a:cs typeface="Times New Roman" panose="02020603050405020304" pitchFamily="18" charset="0"/>
              </a:rPr>
              <a:t>Next Steps:</a:t>
            </a:r>
            <a:r>
              <a:rPr lang="en-US" sz="1100" dirty="0">
                <a:latin typeface="Times New Roman" panose="02020603050405020304" pitchFamily="18" charset="0"/>
                <a:cs typeface="Times New Roman" panose="02020603050405020304" pitchFamily="18" charset="0"/>
              </a:rPr>
              <a:t> Develop detailed work breakdown structure. This will likely involve more specific task definitions. Resource allocation will follow.</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7CE63-7E9C-3BD2-D510-8D7E08D762A1}"/>
              </a:ext>
            </a:extLst>
          </p:cNvPr>
          <p:cNvSpPr>
            <a:spLocks noGrp="1"/>
          </p:cNvSpPr>
          <p:nvPr>
            <p:ph type="title"/>
          </p:nvPr>
        </p:nvSpPr>
        <p:spPr>
          <a:xfrm>
            <a:off x="646112" y="452718"/>
            <a:ext cx="4347908" cy="493432"/>
          </a:xfrm>
        </p:spPr>
        <p:txBody>
          <a:bodyPr>
            <a:normAutofit/>
          </a:bodyPr>
          <a:lstStyle/>
          <a:p>
            <a:pPr>
              <a:lnSpc>
                <a:spcPct val="90000"/>
              </a:lnSpc>
            </a:pPr>
            <a:r>
              <a:rPr lang="en-US" sz="1400" b="1" i="1" u="sng" dirty="0">
                <a:latin typeface="Times New Roman" panose="02020603050405020304" pitchFamily="18" charset="0"/>
                <a:cs typeface="Times New Roman" panose="02020603050405020304" pitchFamily="18" charset="0"/>
              </a:rPr>
              <a:t>Brief Explanation for the Final Project Schedule and Budget</a:t>
            </a:r>
          </a:p>
        </p:txBody>
      </p:sp>
      <p:sp>
        <p:nvSpPr>
          <p:cNvPr id="122" name="Freeform 23">
            <a:extLst>
              <a:ext uri="{FF2B5EF4-FFF2-40B4-BE49-F238E27FC236}">
                <a16:creationId xmlns:a16="http://schemas.microsoft.com/office/drawing/2014/main" id="{372BF3B0-2532-43DB-845E-3BACBDC6B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23" name="Freeform 5">
            <a:extLst>
              <a:ext uri="{FF2B5EF4-FFF2-40B4-BE49-F238E27FC236}">
                <a16:creationId xmlns:a16="http://schemas.microsoft.com/office/drawing/2014/main" id="{3E2ED516-9A53-4265-A33F-48B4B93B4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sp>
        <p:nvSpPr>
          <p:cNvPr id="124" name="Rectangle 123">
            <a:extLst>
              <a:ext uri="{FF2B5EF4-FFF2-40B4-BE49-F238E27FC236}">
                <a16:creationId xmlns:a16="http://schemas.microsoft.com/office/drawing/2014/main" id="{D6B6E05D-D164-4430-AD8F-F6108F871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D25E641-C3C0-E113-08E2-F572B3688BC6}"/>
              </a:ext>
            </a:extLst>
          </p:cNvPr>
          <p:cNvPicPr>
            <a:picLocks noChangeAspect="1"/>
          </p:cNvPicPr>
          <p:nvPr/>
        </p:nvPicPr>
        <p:blipFill>
          <a:blip r:embed="rId3"/>
          <a:stretch>
            <a:fillRect/>
          </a:stretch>
        </p:blipFill>
        <p:spPr>
          <a:xfrm>
            <a:off x="6999938" y="647699"/>
            <a:ext cx="3638414" cy="2683330"/>
          </a:xfrm>
          <a:prstGeom prst="rect">
            <a:avLst/>
          </a:prstGeom>
          <a:effectLst/>
        </p:spPr>
      </p:pic>
      <p:sp>
        <p:nvSpPr>
          <p:cNvPr id="125" name="Rectangle 124">
            <a:extLst>
              <a:ext uri="{FF2B5EF4-FFF2-40B4-BE49-F238E27FC236}">
                <a16:creationId xmlns:a16="http://schemas.microsoft.com/office/drawing/2014/main" id="{DB8011AF-6580-44AD-823B-35F4AD13D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9" name="Content Placeholder 10">
            <a:extLst>
              <a:ext uri="{FF2B5EF4-FFF2-40B4-BE49-F238E27FC236}">
                <a16:creationId xmlns:a16="http://schemas.microsoft.com/office/drawing/2014/main" id="{1B43C861-CEBD-D9F5-CCC9-FF2EA530380C}"/>
              </a:ext>
            </a:extLst>
          </p:cNvPr>
          <p:cNvSpPr>
            <a:spLocks noGrp="1"/>
          </p:cNvSpPr>
          <p:nvPr>
            <p:ph idx="1"/>
          </p:nvPr>
        </p:nvSpPr>
        <p:spPr>
          <a:xfrm>
            <a:off x="550861" y="1143000"/>
            <a:ext cx="4748739" cy="2566639"/>
          </a:xfrm>
        </p:spPr>
        <p:txBody>
          <a:bodyPr>
            <a:normAutofit fontScale="40000" lnSpcReduction="20000"/>
          </a:bodyPr>
          <a:lstStyle/>
          <a:p>
            <a:pPr>
              <a:buNone/>
            </a:pPr>
            <a:r>
              <a:rPr lang="en-US" sz="2500" b="1" dirty="0">
                <a:latin typeface="Times New Roman" panose="02020603050405020304" pitchFamily="18" charset="0"/>
                <a:cs typeface="Times New Roman" panose="02020603050405020304" pitchFamily="18" charset="0"/>
              </a:rPr>
              <a:t>Key Highlights: (Detailed Planning and Initial Procurement)</a:t>
            </a:r>
            <a:endParaRPr lang="en-US" sz="2500" dirty="0">
              <a:latin typeface="Times New Roman" panose="02020603050405020304" pitchFamily="18" charset="0"/>
              <a:cs typeface="Times New Roman" panose="02020603050405020304" pitchFamily="18" charset="0"/>
            </a:endParaRPr>
          </a:p>
          <a:p>
            <a:pPr>
              <a:buFont typeface="+mj-lt"/>
              <a:buAutoNum type="arabicPeriod"/>
            </a:pPr>
            <a:r>
              <a:rPr lang="en-US" sz="2500" b="1" dirty="0">
                <a:latin typeface="Times New Roman" panose="02020603050405020304" pitchFamily="18" charset="0"/>
                <a:cs typeface="Times New Roman" panose="02020603050405020304" pitchFamily="18" charset="0"/>
              </a:rPr>
              <a:t>Project Goal:</a:t>
            </a:r>
            <a:r>
              <a:rPr lang="en-US" sz="2500" dirty="0">
                <a:latin typeface="Times New Roman" panose="02020603050405020304" pitchFamily="18" charset="0"/>
                <a:cs typeface="Times New Roman" panose="02020603050405020304" pitchFamily="18" charset="0"/>
              </a:rPr>
              <a:t> IST_645_Project.</a:t>
            </a:r>
          </a:p>
          <a:p>
            <a:pPr>
              <a:buFont typeface="+mj-lt"/>
              <a:buAutoNum type="arabicPeriod"/>
            </a:pPr>
            <a:r>
              <a:rPr lang="en-US" sz="2500" b="1" dirty="0">
                <a:latin typeface="Times New Roman" panose="02020603050405020304" pitchFamily="18" charset="0"/>
                <a:cs typeface="Times New Roman" panose="02020603050405020304" pitchFamily="18" charset="0"/>
              </a:rPr>
              <a:t>Overall Duration (this segment):</a:t>
            </a:r>
            <a:r>
              <a:rPr lang="en-US" sz="2500" dirty="0">
                <a:latin typeface="Times New Roman" panose="02020603050405020304" pitchFamily="18" charset="0"/>
                <a:cs typeface="Times New Roman" panose="02020603050405020304" pitchFamily="18" charset="0"/>
              </a:rPr>
              <a:t> Approximately 4 months (Thu 4/17/25 - Sun 8/31/25, considering the latest finish). The "Procurement &amp; Vendor" phase is 15 days (Fri 8/8/25 - Thu 8/28/25).</a:t>
            </a:r>
          </a:p>
          <a:p>
            <a:pPr>
              <a:buFont typeface="+mj-lt"/>
              <a:buAutoNum type="arabicPeriod"/>
            </a:pPr>
            <a:r>
              <a:rPr lang="en-US" sz="2500" b="1" dirty="0">
                <a:latin typeface="Times New Roman" panose="02020603050405020304" pitchFamily="18" charset="0"/>
                <a:cs typeface="Times New Roman" panose="02020603050405020304" pitchFamily="18" charset="0"/>
              </a:rPr>
              <a:t>Duration of Initial Tasks:</a:t>
            </a:r>
            <a:r>
              <a:rPr lang="en-US" sz="2500" dirty="0">
                <a:latin typeface="Times New Roman" panose="02020603050405020304" pitchFamily="18" charset="0"/>
                <a:cs typeface="Times New Roman" panose="02020603050405020304" pitchFamily="18" charset="0"/>
              </a:rPr>
              <a:t> Detailed planning tasks range from 19 to 30.13 days. Approval of the detailed project plan takes 22 days. Procurement activities are around 11-19 days. Ordering </a:t>
            </a:r>
            <a:r>
              <a:rPr lang="en-US" sz="2500" dirty="0" err="1">
                <a:latin typeface="Times New Roman" panose="02020603050405020304" pitchFamily="18" charset="0"/>
                <a:cs typeface="Times New Roman" panose="02020603050405020304" pitchFamily="18" charset="0"/>
              </a:rPr>
              <a:t>Neurala</a:t>
            </a:r>
            <a:r>
              <a:rPr lang="en-US" sz="2500" dirty="0">
                <a:latin typeface="Times New Roman" panose="02020603050405020304" pitchFamily="18" charset="0"/>
                <a:cs typeface="Times New Roman" panose="02020603050405020304" pitchFamily="18" charset="0"/>
              </a:rPr>
              <a:t> hardware takes 15 days.</a:t>
            </a:r>
          </a:p>
          <a:p>
            <a:pPr>
              <a:buFont typeface="+mj-lt"/>
              <a:buAutoNum type="arabicPeriod"/>
            </a:pPr>
            <a:r>
              <a:rPr lang="en-US" sz="2500" b="1" dirty="0">
                <a:latin typeface="Times New Roman" panose="02020603050405020304" pitchFamily="18" charset="0"/>
                <a:cs typeface="Times New Roman" panose="02020603050405020304" pitchFamily="18" charset="0"/>
              </a:rPr>
              <a:t>Key Focus:</a:t>
            </a:r>
            <a:r>
              <a:rPr lang="en-US" sz="2500" dirty="0">
                <a:latin typeface="Times New Roman" panose="02020603050405020304" pitchFamily="18" charset="0"/>
                <a:cs typeface="Times New Roman" panose="02020603050405020304" pitchFamily="18" charset="0"/>
              </a:rPr>
              <a:t> Defining the overall testing strategy. Defining detailed requirements and design. Identifying risks and mitigation. Gaining approval for the detailed project plan. Starting the procurement process. This includes negotiating contracts.</a:t>
            </a:r>
          </a:p>
          <a:p>
            <a:pPr>
              <a:buFont typeface="+mj-lt"/>
              <a:buAutoNum type="arabicPeriod"/>
            </a:pPr>
            <a:r>
              <a:rPr lang="en-US" sz="2500" b="1" dirty="0">
                <a:latin typeface="Times New Roman" panose="02020603050405020304" pitchFamily="18" charset="0"/>
                <a:cs typeface="Times New Roman" panose="02020603050405020304" pitchFamily="18" charset="0"/>
              </a:rPr>
              <a:t>Next Steps:</a:t>
            </a:r>
            <a:r>
              <a:rPr lang="en-US" sz="2500" dirty="0">
                <a:latin typeface="Times New Roman" panose="02020603050405020304" pitchFamily="18" charset="0"/>
                <a:cs typeface="Times New Roman" panose="02020603050405020304" pitchFamily="18" charset="0"/>
              </a:rPr>
              <a:t> Move into the execution phase after planning. Begin vendor and hardware procurement. This involves finalizing contracts. Ordering necessary equipment follows.</a:t>
            </a:r>
          </a:p>
          <a:p>
            <a:endParaRPr lang="en-US" dirty="0"/>
          </a:p>
        </p:txBody>
      </p:sp>
      <p:pic>
        <p:nvPicPr>
          <p:cNvPr id="7" name="Picture 6">
            <a:extLst>
              <a:ext uri="{FF2B5EF4-FFF2-40B4-BE49-F238E27FC236}">
                <a16:creationId xmlns:a16="http://schemas.microsoft.com/office/drawing/2014/main" id="{062EBC21-A467-C918-91ED-75F054E76A63}"/>
              </a:ext>
            </a:extLst>
          </p:cNvPr>
          <p:cNvPicPr>
            <a:picLocks noChangeAspect="1"/>
          </p:cNvPicPr>
          <p:nvPr/>
        </p:nvPicPr>
        <p:blipFill>
          <a:blip r:embed="rId4"/>
          <a:stretch>
            <a:fillRect/>
          </a:stretch>
        </p:blipFill>
        <p:spPr>
          <a:xfrm>
            <a:off x="7004861" y="3526971"/>
            <a:ext cx="3628569" cy="2721427"/>
          </a:xfrm>
          <a:prstGeom prst="rect">
            <a:avLst/>
          </a:prstGeom>
          <a:effectLst/>
        </p:spPr>
      </p:pic>
      <p:sp>
        <p:nvSpPr>
          <p:cNvPr id="8" name="TextBox 7">
            <a:extLst>
              <a:ext uri="{FF2B5EF4-FFF2-40B4-BE49-F238E27FC236}">
                <a16:creationId xmlns:a16="http://schemas.microsoft.com/office/drawing/2014/main" id="{3AAEDF5B-4557-0DE0-0FBF-6523DCBB1154}"/>
              </a:ext>
            </a:extLst>
          </p:cNvPr>
          <p:cNvSpPr txBox="1"/>
          <p:nvPr/>
        </p:nvSpPr>
        <p:spPr>
          <a:xfrm>
            <a:off x="458479" y="3709640"/>
            <a:ext cx="4748739" cy="2469907"/>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Project Goal: IST_645_Project.</a:t>
            </a:r>
          </a:p>
          <a:p>
            <a:r>
              <a:rPr lang="en-US" sz="1050" dirty="0">
                <a:latin typeface="Times New Roman" panose="02020603050405020304" pitchFamily="18" charset="0"/>
                <a:cs typeface="Times New Roman" panose="02020603050405020304" pitchFamily="18" charset="0"/>
              </a:rPr>
              <a:t>Overall Duration (this segment): Approximately 6 weeks (Mon 9/8/25 - Mon 10/6/25).</a:t>
            </a:r>
          </a:p>
          <a:p>
            <a:r>
              <a:rPr lang="en-US" sz="1050" dirty="0">
                <a:latin typeface="Times New Roman" panose="02020603050405020304" pitchFamily="18" charset="0"/>
                <a:cs typeface="Times New Roman" panose="02020603050405020304" pitchFamily="18" charset="0"/>
              </a:rPr>
              <a:t>Duration of Initial Tasks: Tasks range from 13 to 22 days. Preparing the final project report takes 13 days. Documenting lessons learned takes 15 days. Holding a project close-out meeting takes 16 days. Archiving project documentation takes 17 days. Finalizing vendor payments takes 17 days. Obtaining official project sign-off takes 22 days.</a:t>
            </a:r>
          </a:p>
          <a:p>
            <a:r>
              <a:rPr lang="en-US" sz="1050" dirty="0">
                <a:latin typeface="Times New Roman" panose="02020603050405020304" pitchFamily="18" charset="0"/>
                <a:cs typeface="Times New Roman" panose="02020603050405020304" pitchFamily="18" charset="0"/>
              </a:rPr>
              <a:t>Key Focus: Formal project closure. This includes finalizing documentation and finances. It also involves gathering lessons learned. A final meeting will occur. Official sign-off concludes the project.</a:t>
            </a:r>
          </a:p>
          <a:p>
            <a:r>
              <a:rPr lang="en-US" sz="1050" dirty="0">
                <a:latin typeface="Times New Roman" panose="02020603050405020304" pitchFamily="18" charset="0"/>
                <a:cs typeface="Times New Roman" panose="02020603050405020304" pitchFamily="18" charset="0"/>
              </a:rPr>
              <a:t>Next Steps: Project is considered complete after official sign-off. Resources will likely be reallocated. Final project deliverables are considered complete.</a:t>
            </a:r>
          </a:p>
          <a:p>
            <a:endParaRPr lang="en-US" dirty="0"/>
          </a:p>
        </p:txBody>
      </p:sp>
    </p:spTree>
    <p:extLst>
      <p:ext uri="{BB962C8B-B14F-4D97-AF65-F5344CB8AC3E}">
        <p14:creationId xmlns:p14="http://schemas.microsoft.com/office/powerpoint/2010/main" val="56299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5482F9D-E110-434E-9B4F-41A3F5CB2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9" name="Freeform 7">
            <a:extLst>
              <a:ext uri="{FF2B5EF4-FFF2-40B4-BE49-F238E27FC236}">
                <a16:creationId xmlns:a16="http://schemas.microsoft.com/office/drawing/2014/main" id="{5779FF2E-BB5C-4805-AAD5-275495A2B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26AB3C5-AC58-14AB-B6D5-17068F87CA43}"/>
              </a:ext>
            </a:extLst>
          </p:cNvPr>
          <p:cNvSpPr>
            <a:spLocks noGrp="1"/>
          </p:cNvSpPr>
          <p:nvPr>
            <p:ph type="title"/>
          </p:nvPr>
        </p:nvSpPr>
        <p:spPr>
          <a:xfrm>
            <a:off x="1185505" y="362567"/>
            <a:ext cx="8183920" cy="513733"/>
          </a:xfrm>
        </p:spPr>
        <p:txBody>
          <a:bodyPr>
            <a:normAutofit/>
          </a:bodyPr>
          <a:lstStyle/>
          <a:p>
            <a:pPr algn="ctr">
              <a:lnSpc>
                <a:spcPct val="90000"/>
              </a:lnSpc>
            </a:pPr>
            <a:r>
              <a:rPr lang="en-US" sz="2400" dirty="0">
                <a:solidFill>
                  <a:srgbClr val="EBEBEB"/>
                </a:solidFill>
                <a:latin typeface="Times New Roman" panose="02020603050405020304" pitchFamily="18" charset="0"/>
                <a:cs typeface="Times New Roman" panose="02020603050405020304" pitchFamily="18" charset="0"/>
              </a:rPr>
              <a:t>Comparison between 1B and 2B Microsoft Project</a:t>
            </a:r>
          </a:p>
        </p:txBody>
      </p:sp>
      <p:sp>
        <p:nvSpPr>
          <p:cNvPr id="30" name="Rectangle 29">
            <a:extLst>
              <a:ext uri="{FF2B5EF4-FFF2-40B4-BE49-F238E27FC236}">
                <a16:creationId xmlns:a16="http://schemas.microsoft.com/office/drawing/2014/main" id="{6EB83258-50E7-4A51-8C48-ADA7CD7FCA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Freeform: Shape 30">
            <a:extLst>
              <a:ext uri="{FF2B5EF4-FFF2-40B4-BE49-F238E27FC236}">
                <a16:creationId xmlns:a16="http://schemas.microsoft.com/office/drawing/2014/main" id="{A4188960-1398-409C-BA5D-F87CCB743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32" name="Content Placeholder 3">
            <a:extLst>
              <a:ext uri="{FF2B5EF4-FFF2-40B4-BE49-F238E27FC236}">
                <a16:creationId xmlns:a16="http://schemas.microsoft.com/office/drawing/2014/main" id="{91C28336-9855-D1BD-67F1-16855304CE52}"/>
              </a:ext>
            </a:extLst>
          </p:cNvPr>
          <p:cNvGraphicFramePr>
            <a:graphicFrameLocks noGrp="1"/>
          </p:cNvGraphicFramePr>
          <p:nvPr>
            <p:ph idx="1"/>
            <p:extLst>
              <p:ext uri="{D42A27DB-BD31-4B8C-83A1-F6EECF244321}">
                <p14:modId xmlns:p14="http://schemas.microsoft.com/office/powerpoint/2010/main" val="1680571630"/>
              </p:ext>
            </p:extLst>
          </p:nvPr>
        </p:nvGraphicFramePr>
        <p:xfrm>
          <a:off x="406401" y="2266842"/>
          <a:ext cx="10830608" cy="4280113"/>
        </p:xfrm>
        <a:graphic>
          <a:graphicData uri="http://schemas.openxmlformats.org/drawingml/2006/table">
            <a:tbl>
              <a:tblPr/>
              <a:tblGrid>
                <a:gridCol w="1807919">
                  <a:extLst>
                    <a:ext uri="{9D8B030D-6E8A-4147-A177-3AD203B41FA5}">
                      <a16:colId xmlns:a16="http://schemas.microsoft.com/office/drawing/2014/main" val="812056969"/>
                    </a:ext>
                  </a:extLst>
                </a:gridCol>
                <a:gridCol w="4527154">
                  <a:extLst>
                    <a:ext uri="{9D8B030D-6E8A-4147-A177-3AD203B41FA5}">
                      <a16:colId xmlns:a16="http://schemas.microsoft.com/office/drawing/2014/main" val="660756106"/>
                    </a:ext>
                  </a:extLst>
                </a:gridCol>
                <a:gridCol w="4495535">
                  <a:extLst>
                    <a:ext uri="{9D8B030D-6E8A-4147-A177-3AD203B41FA5}">
                      <a16:colId xmlns:a16="http://schemas.microsoft.com/office/drawing/2014/main" val="325109154"/>
                    </a:ext>
                  </a:extLst>
                </a:gridCol>
              </a:tblGrid>
              <a:tr h="261925">
                <a:tc>
                  <a:txBody>
                    <a:bodyPr/>
                    <a:lstStyle/>
                    <a:p>
                      <a:r>
                        <a:rPr lang="en-US" sz="1400" b="1" dirty="0">
                          <a:latin typeface="Times New Roman" panose="02020603050405020304" pitchFamily="18" charset="0"/>
                          <a:cs typeface="Times New Roman" panose="02020603050405020304" pitchFamily="18" charset="0"/>
                        </a:rPr>
                        <a:t>Feature</a:t>
                      </a:r>
                    </a:p>
                  </a:txBody>
                  <a:tcPr marL="29619" marR="29619" marT="14809" marB="14809" anchor="ctr">
                    <a:lnL>
                      <a:noFill/>
                    </a:lnL>
                    <a:lnR>
                      <a:noFill/>
                    </a:lnR>
                    <a:lnT>
                      <a:noFill/>
                    </a:lnT>
                    <a:lnB>
                      <a:noFill/>
                    </a:lnB>
                    <a:noFill/>
                  </a:tcPr>
                </a:tc>
                <a:tc>
                  <a:txBody>
                    <a:bodyPr/>
                    <a:lstStyle/>
                    <a:p>
                      <a:r>
                        <a:rPr lang="en-US" sz="1400">
                          <a:latin typeface="Times New Roman" panose="02020603050405020304" pitchFamily="18" charset="0"/>
                          <a:cs typeface="Times New Roman" panose="02020603050405020304" pitchFamily="18" charset="0"/>
                        </a:rPr>
                        <a:t>Neurala AI Implementation</a:t>
                      </a:r>
                    </a:p>
                  </a:txBody>
                  <a:tcPr marL="29619" marR="29619" marT="14809" marB="14809" anchor="ctr">
                    <a:lnL>
                      <a:noFill/>
                    </a:lnL>
                    <a:lnR>
                      <a:noFill/>
                    </a:lnR>
                    <a:lnT>
                      <a:noFill/>
                    </a:lnT>
                    <a:lnB>
                      <a:noFill/>
                    </a:lnB>
                    <a:noFill/>
                  </a:tcPr>
                </a:tc>
                <a:tc>
                  <a:txBody>
                    <a:bodyPr/>
                    <a:lstStyle/>
                    <a:p>
                      <a:r>
                        <a:rPr lang="en-US" sz="1400">
                          <a:latin typeface="Times New Roman" panose="02020603050405020304" pitchFamily="18" charset="0"/>
                          <a:cs typeface="Times New Roman" panose="02020603050405020304" pitchFamily="18" charset="0"/>
                        </a:rPr>
                        <a:t>IST_645 Project</a:t>
                      </a:r>
                    </a:p>
                  </a:txBody>
                  <a:tcPr marL="29619" marR="29619" marT="14809" marB="14809" anchor="ctr">
                    <a:lnL>
                      <a:noFill/>
                    </a:lnL>
                    <a:lnR>
                      <a:noFill/>
                    </a:lnR>
                    <a:lnT>
                      <a:noFill/>
                    </a:lnT>
                    <a:lnB>
                      <a:noFill/>
                    </a:lnB>
                    <a:noFill/>
                  </a:tcPr>
                </a:tc>
                <a:extLst>
                  <a:ext uri="{0D108BD9-81ED-4DB2-BD59-A6C34878D82A}">
                    <a16:rowId xmlns:a16="http://schemas.microsoft.com/office/drawing/2014/main" val="3165426136"/>
                  </a:ext>
                </a:extLst>
              </a:tr>
              <a:tr h="630231">
                <a:tc>
                  <a:txBody>
                    <a:bodyPr/>
                    <a:lstStyle/>
                    <a:p>
                      <a:r>
                        <a:rPr lang="en-US" sz="1400" b="1" dirty="0">
                          <a:latin typeface="Times New Roman" panose="02020603050405020304" pitchFamily="18" charset="0"/>
                          <a:cs typeface="Times New Roman" panose="02020603050405020304" pitchFamily="18" charset="0"/>
                        </a:rPr>
                        <a:t>Project Goal/Focus</a:t>
                      </a:r>
                      <a:endParaRPr lang="en-US" sz="1400" dirty="0">
                        <a:latin typeface="Times New Roman" panose="02020603050405020304" pitchFamily="18" charset="0"/>
                        <a:cs typeface="Times New Roman" panose="02020603050405020304" pitchFamily="18" charset="0"/>
                      </a:endParaRPr>
                    </a:p>
                  </a:txBody>
                  <a:tcPr marL="29619" marR="29619" marT="14809" marB="14809" anchor="ctr">
                    <a:lnL>
                      <a:noFill/>
                    </a:lnL>
                    <a:lnR>
                      <a:noFill/>
                    </a:lnR>
                    <a:lnT>
                      <a:noFill/>
                    </a:lnT>
                    <a:lnB>
                      <a:noFill/>
                    </a:lnB>
                    <a:noFill/>
                  </a:tcPr>
                </a:tc>
                <a:tc>
                  <a:txBody>
                    <a:bodyPr/>
                    <a:lstStyle/>
                    <a:p>
                      <a:r>
                        <a:rPr lang="en-US" sz="1400" dirty="0">
                          <a:latin typeface="Times New Roman" panose="02020603050405020304" pitchFamily="18" charset="0"/>
                          <a:cs typeface="Times New Roman" panose="02020603050405020304" pitchFamily="18" charset="0"/>
                        </a:rPr>
                        <a:t>Implementing </a:t>
                      </a:r>
                      <a:r>
                        <a:rPr lang="en-US" sz="1400" dirty="0" err="1">
                          <a:latin typeface="Times New Roman" panose="02020603050405020304" pitchFamily="18" charset="0"/>
                          <a:cs typeface="Times New Roman" panose="02020603050405020304" pitchFamily="18" charset="0"/>
                        </a:rPr>
                        <a:t>Neurala</a:t>
                      </a:r>
                      <a:r>
                        <a:rPr lang="en-US" sz="1400" dirty="0">
                          <a:latin typeface="Times New Roman" panose="02020603050405020304" pitchFamily="18" charset="0"/>
                          <a:cs typeface="Times New Roman" panose="02020603050405020304" pitchFamily="18" charset="0"/>
                        </a:rPr>
                        <a:t> AI at Floyd Furniture, specifically for inspection efficiency.</a:t>
                      </a:r>
                    </a:p>
                  </a:txBody>
                  <a:tcPr marL="29619" marR="29619" marT="14809" marB="14809" anchor="ctr">
                    <a:lnL>
                      <a:noFill/>
                    </a:lnL>
                    <a:lnR>
                      <a:noFill/>
                    </a:lnR>
                    <a:lnT>
                      <a:noFill/>
                    </a:lnT>
                    <a:lnB>
                      <a:noFill/>
                    </a:lnB>
                    <a:noFill/>
                  </a:tcPr>
                </a:tc>
                <a:tc>
                  <a:txBody>
                    <a:bodyPr/>
                    <a:lstStyle/>
                    <a:p>
                      <a:r>
                        <a:rPr lang="en-US" sz="1400">
                          <a:latin typeface="Times New Roman" panose="02020603050405020304" pitchFamily="18" charset="0"/>
                          <a:cs typeface="Times New Roman" panose="02020603050405020304" pitchFamily="18" charset="0"/>
                        </a:rPr>
                        <a:t>A more general "IST_645_Project" focused on project management processes. The specific deliverable isn't as tightly defined in the initial stages.</a:t>
                      </a:r>
                    </a:p>
                  </a:txBody>
                  <a:tcPr marL="29619" marR="29619" marT="14809" marB="14809" anchor="ctr">
                    <a:lnL>
                      <a:noFill/>
                    </a:lnL>
                    <a:lnR>
                      <a:noFill/>
                    </a:lnR>
                    <a:lnT>
                      <a:noFill/>
                    </a:lnT>
                    <a:lnB>
                      <a:noFill/>
                    </a:lnB>
                    <a:noFill/>
                  </a:tcPr>
                </a:tc>
                <a:extLst>
                  <a:ext uri="{0D108BD9-81ED-4DB2-BD59-A6C34878D82A}">
                    <a16:rowId xmlns:a16="http://schemas.microsoft.com/office/drawing/2014/main" val="2407184284"/>
                  </a:ext>
                </a:extLst>
              </a:tr>
              <a:tr h="446078">
                <a:tc>
                  <a:txBody>
                    <a:bodyPr/>
                    <a:lstStyle/>
                    <a:p>
                      <a:r>
                        <a:rPr lang="en-US" sz="1400" b="1">
                          <a:latin typeface="Times New Roman" panose="02020603050405020304" pitchFamily="18" charset="0"/>
                          <a:cs typeface="Times New Roman" panose="02020603050405020304" pitchFamily="18" charset="0"/>
                        </a:rPr>
                        <a:t>Timeframe</a:t>
                      </a:r>
                      <a:endParaRPr lang="en-US" sz="1400">
                        <a:latin typeface="Times New Roman" panose="02020603050405020304" pitchFamily="18" charset="0"/>
                        <a:cs typeface="Times New Roman" panose="02020603050405020304" pitchFamily="18" charset="0"/>
                      </a:endParaRPr>
                    </a:p>
                  </a:txBody>
                  <a:tcPr marL="29619" marR="29619" marT="14809" marB="14809" anchor="ctr">
                    <a:lnL>
                      <a:noFill/>
                    </a:lnL>
                    <a:lnR>
                      <a:noFill/>
                    </a:lnR>
                    <a:lnT>
                      <a:noFill/>
                    </a:lnT>
                    <a:lnB>
                      <a:noFill/>
                    </a:lnB>
                    <a:noFill/>
                  </a:tcPr>
                </a:tc>
                <a:tc>
                  <a:txBody>
                    <a:bodyPr/>
                    <a:lstStyle/>
                    <a:p>
                      <a:r>
                        <a:rPr lang="en-US" sz="1400">
                          <a:latin typeface="Times New Roman" panose="02020603050405020304" pitchFamily="18" charset="0"/>
                          <a:cs typeface="Times New Roman" panose="02020603050405020304" pitchFamily="18" charset="0"/>
                        </a:rPr>
                        <a:t>Shorter, more concentrated timeframe. The main implementation push appears to be within a few months.</a:t>
                      </a:r>
                    </a:p>
                  </a:txBody>
                  <a:tcPr marL="29619" marR="29619" marT="14809" marB="14809" anchor="ctr">
                    <a:lnL>
                      <a:noFill/>
                    </a:lnL>
                    <a:lnR>
                      <a:noFill/>
                    </a:lnR>
                    <a:lnT>
                      <a:noFill/>
                    </a:lnT>
                    <a:lnB>
                      <a:noFill/>
                    </a:lnB>
                    <a:noFill/>
                  </a:tcPr>
                </a:tc>
                <a:tc>
                  <a:txBody>
                    <a:bodyPr/>
                    <a:lstStyle/>
                    <a:p>
                      <a:r>
                        <a:rPr lang="en-US" sz="1400">
                          <a:latin typeface="Times New Roman" panose="02020603050405020304" pitchFamily="18" charset="0"/>
                          <a:cs typeface="Times New Roman" panose="02020603050405020304" pitchFamily="18" charset="0"/>
                        </a:rPr>
                        <a:t>Longer overall duration. The project spans multiple phases over a more extended period (many months).</a:t>
                      </a:r>
                    </a:p>
                  </a:txBody>
                  <a:tcPr marL="29619" marR="29619" marT="14809" marB="14809" anchor="ctr">
                    <a:lnL>
                      <a:noFill/>
                    </a:lnL>
                    <a:lnR>
                      <a:noFill/>
                    </a:lnR>
                    <a:lnT>
                      <a:noFill/>
                    </a:lnT>
                    <a:lnB>
                      <a:noFill/>
                    </a:lnB>
                    <a:noFill/>
                  </a:tcPr>
                </a:tc>
                <a:extLst>
                  <a:ext uri="{0D108BD9-81ED-4DB2-BD59-A6C34878D82A}">
                    <a16:rowId xmlns:a16="http://schemas.microsoft.com/office/drawing/2014/main" val="4246417107"/>
                  </a:ext>
                </a:extLst>
              </a:tr>
              <a:tr h="814384">
                <a:tc>
                  <a:txBody>
                    <a:bodyPr/>
                    <a:lstStyle/>
                    <a:p>
                      <a:r>
                        <a:rPr lang="en-US" sz="1400" b="1">
                          <a:latin typeface="Times New Roman" panose="02020603050405020304" pitchFamily="18" charset="0"/>
                          <a:cs typeface="Times New Roman" panose="02020603050405020304" pitchFamily="18" charset="0"/>
                        </a:rPr>
                        <a:t>Level of Detail (Initial vs. Later)</a:t>
                      </a:r>
                      <a:endParaRPr lang="en-US" sz="1400">
                        <a:latin typeface="Times New Roman" panose="02020603050405020304" pitchFamily="18" charset="0"/>
                        <a:cs typeface="Times New Roman" panose="02020603050405020304" pitchFamily="18" charset="0"/>
                      </a:endParaRPr>
                    </a:p>
                  </a:txBody>
                  <a:tcPr marL="29619" marR="29619" marT="14809" marB="14809" anchor="ctr">
                    <a:lnL>
                      <a:noFill/>
                    </a:lnL>
                    <a:lnR>
                      <a:noFill/>
                    </a:lnR>
                    <a:lnT>
                      <a:noFill/>
                    </a:lnT>
                    <a:lnB>
                      <a:noFill/>
                    </a:lnB>
                    <a:noFill/>
                  </a:tcPr>
                </a:tc>
                <a:tc>
                  <a:txBody>
                    <a:bodyPr/>
                    <a:lstStyle/>
                    <a:p>
                      <a:r>
                        <a:rPr lang="en-US" sz="1400">
                          <a:latin typeface="Times New Roman" panose="02020603050405020304" pitchFamily="18" charset="0"/>
                          <a:cs typeface="Times New Roman" panose="02020603050405020304" pitchFamily="18" charset="0"/>
                        </a:rPr>
                        <a:t>Starts with a high-level summary but quickly gets into specific implementation tasks (e.g., vendor coordination, hardware procurement, software configuration).</a:t>
                      </a:r>
                    </a:p>
                  </a:txBody>
                  <a:tcPr marL="29619" marR="29619" marT="14809" marB="14809" anchor="ctr">
                    <a:lnL>
                      <a:noFill/>
                    </a:lnL>
                    <a:lnR>
                      <a:noFill/>
                    </a:lnR>
                    <a:lnT>
                      <a:noFill/>
                    </a:lnT>
                    <a:lnB>
                      <a:noFill/>
                    </a:lnB>
                    <a:noFill/>
                  </a:tcPr>
                </a:tc>
                <a:tc>
                  <a:txBody>
                    <a:bodyPr/>
                    <a:lstStyle/>
                    <a:p>
                      <a:r>
                        <a:rPr lang="en-US" sz="1400">
                          <a:latin typeface="Times New Roman" panose="02020603050405020304" pitchFamily="18" charset="0"/>
                          <a:cs typeface="Times New Roman" panose="02020603050405020304" pitchFamily="18" charset="0"/>
                        </a:rPr>
                        <a:t>Begins with a strong emphasis on project management processes (phases, communication, etc.) and then dives into detailed planning activities. The initial focus is less on the "what" and more on the "how" of managing the project.</a:t>
                      </a:r>
                    </a:p>
                  </a:txBody>
                  <a:tcPr marL="29619" marR="29619" marT="14809" marB="14809" anchor="ctr">
                    <a:lnL>
                      <a:noFill/>
                    </a:lnL>
                    <a:lnR>
                      <a:noFill/>
                    </a:lnR>
                    <a:lnT>
                      <a:noFill/>
                    </a:lnT>
                    <a:lnB>
                      <a:noFill/>
                    </a:lnB>
                    <a:noFill/>
                  </a:tcPr>
                </a:tc>
                <a:extLst>
                  <a:ext uri="{0D108BD9-81ED-4DB2-BD59-A6C34878D82A}">
                    <a16:rowId xmlns:a16="http://schemas.microsoft.com/office/drawing/2014/main" val="3568568920"/>
                  </a:ext>
                </a:extLst>
              </a:tr>
              <a:tr h="630231">
                <a:tc>
                  <a:txBody>
                    <a:bodyPr/>
                    <a:lstStyle/>
                    <a:p>
                      <a:r>
                        <a:rPr lang="en-US" sz="1400" b="1">
                          <a:latin typeface="Times New Roman" panose="02020603050405020304" pitchFamily="18" charset="0"/>
                          <a:cs typeface="Times New Roman" panose="02020603050405020304" pitchFamily="18" charset="0"/>
                        </a:rPr>
                        <a:t>Task Dependency Complexity</a:t>
                      </a:r>
                      <a:endParaRPr lang="en-US" sz="1400">
                        <a:latin typeface="Times New Roman" panose="02020603050405020304" pitchFamily="18" charset="0"/>
                        <a:cs typeface="Times New Roman" panose="02020603050405020304" pitchFamily="18" charset="0"/>
                      </a:endParaRPr>
                    </a:p>
                  </a:txBody>
                  <a:tcPr marL="29619" marR="29619" marT="14809" marB="14809" anchor="ctr">
                    <a:lnL>
                      <a:noFill/>
                    </a:lnL>
                    <a:lnR>
                      <a:noFill/>
                    </a:lnR>
                    <a:lnT>
                      <a:noFill/>
                    </a:lnT>
                    <a:lnB>
                      <a:noFill/>
                    </a:lnB>
                    <a:noFill/>
                  </a:tcPr>
                </a:tc>
                <a:tc>
                  <a:txBody>
                    <a:bodyPr/>
                    <a:lstStyle/>
                    <a:p>
                      <a:r>
                        <a:rPr lang="en-US" sz="1400">
                          <a:latin typeface="Times New Roman" panose="02020603050405020304" pitchFamily="18" charset="0"/>
                          <a:cs typeface="Times New Roman" panose="02020603050405020304" pitchFamily="18" charset="0"/>
                        </a:rPr>
                        <a:t>Has a moderate level of task dependencies, reflecting the sequential nature of implementation (e.g., procurement before setup).</a:t>
                      </a:r>
                    </a:p>
                  </a:txBody>
                  <a:tcPr marL="29619" marR="29619" marT="14809" marB="14809" anchor="ctr">
                    <a:lnL>
                      <a:noFill/>
                    </a:lnL>
                    <a:lnR>
                      <a:noFill/>
                    </a:lnR>
                    <a:lnT>
                      <a:noFill/>
                    </a:lnT>
                    <a:lnB>
                      <a:noFill/>
                    </a:lnB>
                    <a:noFill/>
                  </a:tcPr>
                </a:tc>
                <a:tc>
                  <a:txBody>
                    <a:bodyPr/>
                    <a:lstStyle/>
                    <a:p>
                      <a:r>
                        <a:rPr lang="en-US" sz="1400">
                          <a:latin typeface="Times New Roman" panose="02020603050405020304" pitchFamily="18" charset="0"/>
                          <a:cs typeface="Times New Roman" panose="02020603050405020304" pitchFamily="18" charset="0"/>
                        </a:rPr>
                        <a:t>Also has dependencies, but there's a greater emphasis on parallel planning activities and management oversight throughout the project lifecycle.</a:t>
                      </a:r>
                    </a:p>
                  </a:txBody>
                  <a:tcPr marL="29619" marR="29619" marT="14809" marB="14809" anchor="ctr">
                    <a:lnL>
                      <a:noFill/>
                    </a:lnL>
                    <a:lnR>
                      <a:noFill/>
                    </a:lnR>
                    <a:lnT>
                      <a:noFill/>
                    </a:lnT>
                    <a:lnB>
                      <a:noFill/>
                    </a:lnB>
                    <a:noFill/>
                  </a:tcPr>
                </a:tc>
                <a:extLst>
                  <a:ext uri="{0D108BD9-81ED-4DB2-BD59-A6C34878D82A}">
                    <a16:rowId xmlns:a16="http://schemas.microsoft.com/office/drawing/2014/main" val="3084416464"/>
                  </a:ext>
                </a:extLst>
              </a:tr>
              <a:tr h="630231">
                <a:tc>
                  <a:txBody>
                    <a:bodyPr/>
                    <a:lstStyle/>
                    <a:p>
                      <a:r>
                        <a:rPr lang="en-US" sz="1400" b="1">
                          <a:latin typeface="Times New Roman" panose="02020603050405020304" pitchFamily="18" charset="0"/>
                          <a:cs typeface="Times New Roman" panose="02020603050405020304" pitchFamily="18" charset="0"/>
                        </a:rPr>
                        <a:t>Resource Allocation Detail</a:t>
                      </a:r>
                      <a:endParaRPr lang="en-US" sz="1400">
                        <a:latin typeface="Times New Roman" panose="02020603050405020304" pitchFamily="18" charset="0"/>
                        <a:cs typeface="Times New Roman" panose="02020603050405020304" pitchFamily="18" charset="0"/>
                      </a:endParaRPr>
                    </a:p>
                  </a:txBody>
                  <a:tcPr marL="29619" marR="29619" marT="14809" marB="14809" anchor="ctr">
                    <a:lnL>
                      <a:noFill/>
                    </a:lnL>
                    <a:lnR>
                      <a:noFill/>
                    </a:lnR>
                    <a:lnT>
                      <a:noFill/>
                    </a:lnT>
                    <a:lnB>
                      <a:noFill/>
                    </a:lnB>
                    <a:noFill/>
                  </a:tcPr>
                </a:tc>
                <a:tc>
                  <a:txBody>
                    <a:bodyPr/>
                    <a:lstStyle/>
                    <a:p>
                      <a:r>
                        <a:rPr lang="en-US" sz="1400">
                          <a:latin typeface="Times New Roman" panose="02020603050405020304" pitchFamily="18" charset="0"/>
                          <a:cs typeface="Times New Roman" panose="02020603050405020304" pitchFamily="18" charset="0"/>
                        </a:rPr>
                        <a:t>Clearly assigns specific roles (e.g., Project Manager, Trainer, QA Tester) to tasks, indicating a focus on resource utilization within the implementation.</a:t>
                      </a:r>
                    </a:p>
                  </a:txBody>
                  <a:tcPr marL="29619" marR="29619" marT="14809" marB="14809" anchor="ctr">
                    <a:lnL>
                      <a:noFill/>
                    </a:lnL>
                    <a:lnR>
                      <a:noFill/>
                    </a:lnR>
                    <a:lnT>
                      <a:noFill/>
                    </a:lnT>
                    <a:lnB>
                      <a:noFill/>
                    </a:lnB>
                    <a:noFill/>
                  </a:tcPr>
                </a:tc>
                <a:tc>
                  <a:txBody>
                    <a:bodyPr/>
                    <a:lstStyle/>
                    <a:p>
                      <a:r>
                        <a:rPr lang="en-US" sz="1400">
                          <a:latin typeface="Times New Roman" panose="02020603050405020304" pitchFamily="18" charset="0"/>
                          <a:cs typeface="Times New Roman" panose="02020603050405020304" pitchFamily="18" charset="0"/>
                        </a:rPr>
                        <a:t>Focuses on project management roles initially (Project Manager) and then expands to development and implementation teams later.</a:t>
                      </a:r>
                    </a:p>
                  </a:txBody>
                  <a:tcPr marL="29619" marR="29619" marT="14809" marB="14809" anchor="ctr">
                    <a:lnL>
                      <a:noFill/>
                    </a:lnL>
                    <a:lnR>
                      <a:noFill/>
                    </a:lnR>
                    <a:lnT>
                      <a:noFill/>
                    </a:lnT>
                    <a:lnB>
                      <a:noFill/>
                    </a:lnB>
                    <a:noFill/>
                  </a:tcPr>
                </a:tc>
                <a:extLst>
                  <a:ext uri="{0D108BD9-81ED-4DB2-BD59-A6C34878D82A}">
                    <a16:rowId xmlns:a16="http://schemas.microsoft.com/office/drawing/2014/main" val="467903996"/>
                  </a:ext>
                </a:extLst>
              </a:tr>
              <a:tr h="603695">
                <a:tc>
                  <a:txBody>
                    <a:bodyPr/>
                    <a:lstStyle/>
                    <a:p>
                      <a:r>
                        <a:rPr lang="en-US" sz="1400" b="1" dirty="0">
                          <a:latin typeface="Times New Roman" panose="02020603050405020304" pitchFamily="18" charset="0"/>
                          <a:cs typeface="Times New Roman" panose="02020603050405020304" pitchFamily="18" charset="0"/>
                        </a:rPr>
                        <a:t>Closure Emphasis</a:t>
                      </a:r>
                      <a:endParaRPr lang="en-US" sz="1400" dirty="0">
                        <a:latin typeface="Times New Roman" panose="02020603050405020304" pitchFamily="18" charset="0"/>
                        <a:cs typeface="Times New Roman" panose="02020603050405020304" pitchFamily="18" charset="0"/>
                      </a:endParaRPr>
                    </a:p>
                  </a:txBody>
                  <a:tcPr marL="29619" marR="29619" marT="14809" marB="14809" anchor="ctr">
                    <a:lnL>
                      <a:noFill/>
                    </a:lnL>
                    <a:lnR>
                      <a:noFill/>
                    </a:lnR>
                    <a:lnT>
                      <a:noFill/>
                    </a:lnT>
                    <a:lnB>
                      <a:noFill/>
                    </a:lnB>
                    <a:noFill/>
                  </a:tcPr>
                </a:tc>
                <a:tc>
                  <a:txBody>
                    <a:bodyPr/>
                    <a:lstStyle/>
                    <a:p>
                      <a:r>
                        <a:rPr lang="en-US" sz="1400">
                          <a:latin typeface="Times New Roman" panose="02020603050405020304" pitchFamily="18" charset="0"/>
                          <a:cs typeface="Times New Roman" panose="02020603050405020304" pitchFamily="18" charset="0"/>
                        </a:rPr>
                        <a:t>Highlights user feedback and efficiency reporting as key closure activities. This is tied to the specific AI implementation goal.</a:t>
                      </a:r>
                    </a:p>
                  </a:txBody>
                  <a:tcPr marL="29619" marR="29619" marT="14809" marB="14809" anchor="ctr">
                    <a:lnL>
                      <a:noFill/>
                    </a:lnL>
                    <a:lnR>
                      <a:noFill/>
                    </a:lnR>
                    <a:lnT>
                      <a:noFill/>
                    </a:lnT>
                    <a:lnB>
                      <a:noFill/>
                    </a:lnB>
                    <a:noFill/>
                  </a:tcPr>
                </a:tc>
                <a:tc>
                  <a:txBody>
                    <a:bodyPr/>
                    <a:lstStyle/>
                    <a:p>
                      <a:r>
                        <a:rPr lang="en-US" sz="1400" dirty="0">
                          <a:latin typeface="Times New Roman" panose="02020603050405020304" pitchFamily="18" charset="0"/>
                          <a:cs typeface="Times New Roman" panose="02020603050405020304" pitchFamily="18" charset="0"/>
                        </a:rPr>
                        <a:t>Emphasizes general project closure procedures (documentation, lessons learned, sign-off) applicable to any project.</a:t>
                      </a:r>
                    </a:p>
                  </a:txBody>
                  <a:tcPr marL="29619" marR="29619" marT="14809" marB="14809" anchor="ctr">
                    <a:lnL>
                      <a:noFill/>
                    </a:lnL>
                    <a:lnR>
                      <a:noFill/>
                    </a:lnR>
                    <a:lnT>
                      <a:noFill/>
                    </a:lnT>
                    <a:lnB>
                      <a:noFill/>
                    </a:lnB>
                    <a:noFill/>
                  </a:tcPr>
                </a:tc>
                <a:extLst>
                  <a:ext uri="{0D108BD9-81ED-4DB2-BD59-A6C34878D82A}">
                    <a16:rowId xmlns:a16="http://schemas.microsoft.com/office/drawing/2014/main" val="2338603206"/>
                  </a:ext>
                </a:extLst>
              </a:tr>
            </a:tbl>
          </a:graphicData>
        </a:graphic>
      </p:graphicFrame>
    </p:spTree>
    <p:extLst>
      <p:ext uri="{BB962C8B-B14F-4D97-AF65-F5344CB8AC3E}">
        <p14:creationId xmlns:p14="http://schemas.microsoft.com/office/powerpoint/2010/main" val="301217649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8E539-CC4A-154E-3571-4DC826F90DED}"/>
              </a:ext>
            </a:extLst>
          </p:cNvPr>
          <p:cNvSpPr>
            <a:spLocks noGrp="1"/>
          </p:cNvSpPr>
          <p:nvPr>
            <p:ph type="title"/>
          </p:nvPr>
        </p:nvSpPr>
        <p:spPr>
          <a:xfrm>
            <a:off x="646112" y="452718"/>
            <a:ext cx="4798176" cy="1400530"/>
          </a:xfrm>
        </p:spPr>
        <p:txBody>
          <a:bodyPr>
            <a:normAutofit/>
          </a:bodyPr>
          <a:lstStyle/>
          <a:p>
            <a:pPr>
              <a:lnSpc>
                <a:spcPct val="90000"/>
              </a:lnSpc>
            </a:pPr>
            <a:r>
              <a:rPr lang="en-US" sz="2300">
                <a:latin typeface="Times New Roman" panose="02020603050405020304" pitchFamily="18" charset="0"/>
                <a:cs typeface="Times New Roman" panose="02020603050405020304" pitchFamily="18" charset="0"/>
              </a:rPr>
              <a:t>Jira – </a:t>
            </a:r>
            <a:r>
              <a:rPr lang="en-US" sz="2300" b="0" i="0" kern="1200">
                <a:latin typeface="Times New Roman" panose="02020603050405020304" pitchFamily="18" charset="0"/>
                <a:cs typeface="Times New Roman" panose="02020603050405020304" pitchFamily="18" charset="0"/>
              </a:rPr>
              <a:t>Implementation of </a:t>
            </a:r>
            <a:r>
              <a:rPr lang="en-US" sz="2300" b="0" i="0" kern="1200" err="1">
                <a:latin typeface="Times New Roman" panose="02020603050405020304" pitchFamily="18" charset="0"/>
                <a:cs typeface="Times New Roman" panose="02020603050405020304" pitchFamily="18" charset="0"/>
              </a:rPr>
              <a:t>Neurala</a:t>
            </a:r>
            <a:r>
              <a:rPr lang="en-US" sz="2300" b="0" i="0" kern="1200">
                <a:latin typeface="Times New Roman" panose="02020603050405020304" pitchFamily="18" charset="0"/>
                <a:cs typeface="Times New Roman" panose="02020603050405020304" pitchFamily="18" charset="0"/>
              </a:rPr>
              <a:t> AI Visual Inspection at Floyd Furniture</a:t>
            </a:r>
            <a:br>
              <a:rPr lang="en-US" sz="2300" b="0" i="0" kern="1200">
                <a:latin typeface="Times New Roman" panose="02020603050405020304" pitchFamily="18" charset="0"/>
                <a:cs typeface="Times New Roman" panose="02020603050405020304" pitchFamily="18" charset="0"/>
              </a:rPr>
            </a:br>
            <a:r>
              <a:rPr lang="en-US" sz="2300"/>
              <a:t> </a:t>
            </a:r>
          </a:p>
        </p:txBody>
      </p:sp>
      <p:sp>
        <p:nvSpPr>
          <p:cNvPr id="14" name="Rectangle 13">
            <a:extLst>
              <a:ext uri="{FF2B5EF4-FFF2-40B4-BE49-F238E27FC236}">
                <a16:creationId xmlns:a16="http://schemas.microsoft.com/office/drawing/2014/main" id="{8B492709-649E-4E14-A6A6-05FABE485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24">
            <a:extLst>
              <a:ext uri="{FF2B5EF4-FFF2-40B4-BE49-F238E27FC236}">
                <a16:creationId xmlns:a16="http://schemas.microsoft.com/office/drawing/2014/main" id="{2031451A-130B-45DD-B7C6-A6F2FF3ABE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E5886608-399A-7AB6-EC41-FC18D3146582}"/>
              </a:ext>
            </a:extLst>
          </p:cNvPr>
          <p:cNvPicPr>
            <a:picLocks noChangeAspect="1"/>
          </p:cNvPicPr>
          <p:nvPr/>
        </p:nvPicPr>
        <p:blipFill>
          <a:blip r:embed="rId3"/>
          <a:stretch>
            <a:fillRect/>
          </a:stretch>
        </p:blipFill>
        <p:spPr>
          <a:xfrm>
            <a:off x="7060689" y="1143864"/>
            <a:ext cx="4163991" cy="2404704"/>
          </a:xfrm>
          <a:prstGeom prst="rect">
            <a:avLst/>
          </a:prstGeom>
          <a:effectLst/>
        </p:spPr>
      </p:pic>
      <p:sp>
        <p:nvSpPr>
          <p:cNvPr id="18" name="Rectangle 17">
            <a:extLst>
              <a:ext uri="{FF2B5EF4-FFF2-40B4-BE49-F238E27FC236}">
                <a16:creationId xmlns:a16="http://schemas.microsoft.com/office/drawing/2014/main" id="{2CAC2C5F-4455-4DF2-AD20-A3D79ECE1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Content Placeholder 10">
            <a:extLst>
              <a:ext uri="{FF2B5EF4-FFF2-40B4-BE49-F238E27FC236}">
                <a16:creationId xmlns:a16="http://schemas.microsoft.com/office/drawing/2014/main" id="{218A3C90-6954-73E7-9D25-08CC9D551546}"/>
              </a:ext>
            </a:extLst>
          </p:cNvPr>
          <p:cNvSpPr>
            <a:spLocks noGrp="1"/>
          </p:cNvSpPr>
          <p:nvPr>
            <p:ph idx="1"/>
          </p:nvPr>
        </p:nvSpPr>
        <p:spPr>
          <a:xfrm>
            <a:off x="484213" y="1212161"/>
            <a:ext cx="5493140" cy="5084312"/>
          </a:xfrm>
        </p:spPr>
        <p:txBody>
          <a:bodyPr>
            <a:normAutofit fontScale="92500" lnSpcReduction="10000"/>
          </a:bodyPr>
          <a:lstStyle/>
          <a:p>
            <a:r>
              <a:rPr lang="en-US" sz="1600" dirty="0">
                <a:latin typeface="Times New Roman" panose="02020603050405020304" pitchFamily="18" charset="0"/>
                <a:cs typeface="Times New Roman" panose="02020603050405020304" pitchFamily="18" charset="0"/>
              </a:rPr>
              <a:t>Jira Project board - </a:t>
            </a:r>
            <a:r>
              <a:rPr lang="en-US" sz="1600" dirty="0">
                <a:latin typeface="Times New Roman" panose="02020603050405020304" pitchFamily="18" charset="0"/>
                <a:cs typeface="Times New Roman" panose="02020603050405020304" pitchFamily="18" charset="0"/>
                <a:hlinkClick r:id="rId4"/>
              </a:rPr>
              <a:t>https://dhrumil132000.atlassian.net/jira/software/projects/NAI/boards/1</a:t>
            </a:r>
            <a:endParaRPr lang="en-US" sz="1600" dirty="0">
              <a:latin typeface="Times New Roman" panose="02020603050405020304" pitchFamily="18" charset="0"/>
              <a:cs typeface="Times New Roman" panose="02020603050405020304" pitchFamily="18" charset="0"/>
            </a:endParaRPr>
          </a:p>
          <a:p>
            <a:pPr algn="l">
              <a:lnSpc>
                <a:spcPts val="2100"/>
              </a:lnSpc>
            </a:pPr>
            <a:r>
              <a:rPr lang="en-US" sz="1600" dirty="0">
                <a:latin typeface="Times New Roman" panose="02020603050405020304" pitchFamily="18" charset="0"/>
                <a:cs typeface="Times New Roman" panose="02020603050405020304" pitchFamily="18" charset="0"/>
              </a:rPr>
              <a:t>Jira Project Name and Project key – (</a:t>
            </a:r>
            <a:r>
              <a:rPr lang="en-US" sz="1600" b="0" dirty="0">
                <a:effectLst/>
                <a:latin typeface="Times New Roman" panose="02020603050405020304" pitchFamily="18" charset="0"/>
                <a:cs typeface="Times New Roman" panose="02020603050405020304" pitchFamily="18" charset="0"/>
              </a:rPr>
              <a:t>Implementation of </a:t>
            </a:r>
            <a:r>
              <a:rPr lang="en-US" sz="1600" b="0" dirty="0" err="1">
                <a:effectLst/>
                <a:latin typeface="Times New Roman" panose="02020603050405020304" pitchFamily="18" charset="0"/>
                <a:cs typeface="Times New Roman" panose="02020603050405020304" pitchFamily="18" charset="0"/>
              </a:rPr>
              <a:t>Neurala</a:t>
            </a:r>
            <a:r>
              <a:rPr lang="en-US" sz="1600" b="0" dirty="0">
                <a:effectLst/>
                <a:latin typeface="Times New Roman" panose="02020603050405020304" pitchFamily="18" charset="0"/>
                <a:cs typeface="Times New Roman" panose="02020603050405020304" pitchFamily="18" charset="0"/>
              </a:rPr>
              <a:t> AI Visual Inspection at Floyd Furniture – NAI)</a:t>
            </a:r>
          </a:p>
          <a:p>
            <a:r>
              <a:rPr lang="en-US" sz="160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All Jira Story boards ( 4 – Story &amp; 23 –Tasks with subtasks attached to each story)</a:t>
            </a:r>
          </a:p>
          <a:p>
            <a:r>
              <a:rPr lang="en-US" sz="1600" dirty="0">
                <a:solidFill>
                  <a:srgbClr val="EC76B5"/>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https://dhrumil132000.atlassian.net/browse/NAI-4</a:t>
            </a:r>
            <a:r>
              <a:rPr lang="en-US" sz="1600" dirty="0">
                <a:latin typeface="Times New Roman" panose="02020603050405020304" pitchFamily="18" charset="0"/>
                <a:cs typeface="Times New Roman" panose="02020603050405020304" pitchFamily="18" charset="0"/>
              </a:rPr>
              <a:t> (</a:t>
            </a:r>
            <a:r>
              <a:rPr lang="en-US" sz="1600" b="0" dirty="0">
                <a:effectLst/>
                <a:latin typeface="Times New Roman" panose="02020603050405020304" pitchFamily="18" charset="0"/>
                <a:cs typeface="Times New Roman" panose="02020603050405020304" pitchFamily="18" charset="0"/>
              </a:rPr>
              <a:t>Implementation of </a:t>
            </a:r>
            <a:r>
              <a:rPr lang="en-US" sz="1600" b="0" dirty="0" err="1">
                <a:effectLst/>
                <a:latin typeface="Times New Roman" panose="02020603050405020304" pitchFamily="18" charset="0"/>
                <a:cs typeface="Times New Roman" panose="02020603050405020304" pitchFamily="18" charset="0"/>
              </a:rPr>
              <a:t>Neurala</a:t>
            </a:r>
            <a:r>
              <a:rPr lang="en-US" sz="1600" b="0" dirty="0">
                <a:effectLst/>
                <a:latin typeface="Times New Roman" panose="02020603050405020304" pitchFamily="18" charset="0"/>
                <a:cs typeface="Times New Roman" panose="02020603050405020304" pitchFamily="18" charset="0"/>
              </a:rPr>
              <a:t> AI Visual Inspection at Floyd Furniture - Project Charter 1A)</a:t>
            </a:r>
          </a:p>
          <a:p>
            <a:r>
              <a:rPr lang="en-US" sz="1600" b="0" dirty="0">
                <a:effectLst/>
                <a:latin typeface="Times New Roman" panose="02020603050405020304" pitchFamily="18" charset="0"/>
                <a:cs typeface="Times New Roman" panose="02020603050405020304" pitchFamily="18" charset="0"/>
                <a:hlinkClick r:id="rId6"/>
              </a:rPr>
              <a:t>https://dhrumil132000.atlassian.net/browse/NAI-23</a:t>
            </a:r>
            <a:r>
              <a:rPr lang="en-US" sz="1600" b="0" dirty="0">
                <a:effectLst/>
                <a:latin typeface="Times New Roman" panose="02020603050405020304" pitchFamily="18" charset="0"/>
                <a:cs typeface="Times New Roman" panose="02020603050405020304" pitchFamily="18" charset="0"/>
              </a:rPr>
              <a:t> (Implementation of </a:t>
            </a:r>
            <a:r>
              <a:rPr lang="en-US" sz="1600" b="0" dirty="0" err="1">
                <a:effectLst/>
                <a:latin typeface="Times New Roman" panose="02020603050405020304" pitchFamily="18" charset="0"/>
                <a:cs typeface="Times New Roman" panose="02020603050405020304" pitchFamily="18" charset="0"/>
              </a:rPr>
              <a:t>Neurala</a:t>
            </a:r>
            <a:r>
              <a:rPr lang="en-US" sz="1600" b="0" dirty="0">
                <a:effectLst/>
                <a:latin typeface="Times New Roman" panose="02020603050405020304" pitchFamily="18" charset="0"/>
                <a:cs typeface="Times New Roman" panose="02020603050405020304" pitchFamily="18" charset="0"/>
              </a:rPr>
              <a:t> AI Visual Inspection at Floyd Furniture - Microsoft Project - 1B)</a:t>
            </a:r>
          </a:p>
          <a:p>
            <a:r>
              <a:rPr lang="en-US" sz="1600" b="0" dirty="0">
                <a:solidFill>
                  <a:srgbClr val="292A2E"/>
                </a:solidFill>
                <a:effectLst/>
                <a:latin typeface="Times New Roman" panose="02020603050405020304" pitchFamily="18" charset="0"/>
                <a:cs typeface="Times New Roman" panose="02020603050405020304" pitchFamily="18" charset="0"/>
                <a:hlinkClick r:id="rId7"/>
              </a:rPr>
              <a:t>https://dhrumil132000.atlassian.net/browse/NAI-25</a:t>
            </a:r>
            <a:r>
              <a:rPr lang="en-US" sz="1600" b="0" dirty="0">
                <a:solidFill>
                  <a:srgbClr val="292A2E"/>
                </a:solidFill>
                <a:effectLst/>
                <a:latin typeface="Times New Roman" panose="02020603050405020304" pitchFamily="18" charset="0"/>
                <a:cs typeface="Times New Roman" panose="02020603050405020304" pitchFamily="18" charset="0"/>
              </a:rPr>
              <a:t> </a:t>
            </a:r>
            <a:r>
              <a:rPr lang="en-US" sz="1600" b="0" dirty="0">
                <a:effectLst/>
                <a:latin typeface="Times New Roman" panose="02020603050405020304" pitchFamily="18" charset="0"/>
                <a:cs typeface="Times New Roman" panose="02020603050405020304" pitchFamily="18" charset="0"/>
              </a:rPr>
              <a:t>(Implementation of </a:t>
            </a:r>
            <a:r>
              <a:rPr lang="en-US" sz="1600" b="0" dirty="0" err="1">
                <a:effectLst/>
                <a:latin typeface="Times New Roman" panose="02020603050405020304" pitchFamily="18" charset="0"/>
                <a:cs typeface="Times New Roman" panose="02020603050405020304" pitchFamily="18" charset="0"/>
              </a:rPr>
              <a:t>Neurala</a:t>
            </a:r>
            <a:r>
              <a:rPr lang="en-US" sz="1600" b="0" dirty="0">
                <a:effectLst/>
                <a:latin typeface="Times New Roman" panose="02020603050405020304" pitchFamily="18" charset="0"/>
                <a:cs typeface="Times New Roman" panose="02020603050405020304" pitchFamily="18" charset="0"/>
              </a:rPr>
              <a:t> AI Visual Inspection at Floyd Furniture - Project Charter - 2A (Overview))</a:t>
            </a:r>
          </a:p>
          <a:p>
            <a:r>
              <a:rPr lang="en-US" sz="1600" b="0" dirty="0">
                <a:effectLst/>
                <a:latin typeface="Times New Roman" panose="02020603050405020304" pitchFamily="18" charset="0"/>
                <a:cs typeface="Times New Roman" panose="02020603050405020304" pitchFamily="18" charset="0"/>
                <a:hlinkClick r:id="rId8"/>
              </a:rPr>
              <a:t>https://dhrumil132000.atlassian.net/browse/NAI-24</a:t>
            </a:r>
            <a:r>
              <a:rPr lang="en-US" sz="1600" b="0" dirty="0">
                <a:effectLst/>
                <a:latin typeface="Times New Roman" panose="02020603050405020304" pitchFamily="18" charset="0"/>
                <a:cs typeface="Times New Roman" panose="02020603050405020304" pitchFamily="18" charset="0"/>
              </a:rPr>
              <a:t> (Implementation of </a:t>
            </a:r>
            <a:r>
              <a:rPr lang="en-US" sz="1600" b="0" dirty="0" err="1">
                <a:effectLst/>
                <a:latin typeface="Times New Roman" panose="02020603050405020304" pitchFamily="18" charset="0"/>
                <a:cs typeface="Times New Roman" panose="02020603050405020304" pitchFamily="18" charset="0"/>
              </a:rPr>
              <a:t>Neurala</a:t>
            </a:r>
            <a:r>
              <a:rPr lang="en-US" sz="1600" b="0" dirty="0">
                <a:effectLst/>
                <a:latin typeface="Times New Roman" panose="02020603050405020304" pitchFamily="18" charset="0"/>
                <a:cs typeface="Times New Roman" panose="02020603050405020304" pitchFamily="18" charset="0"/>
              </a:rPr>
              <a:t> AI Visual Inspection at Floyd Furniture - Microsoft Project - 2B) </a:t>
            </a:r>
          </a:p>
          <a:p>
            <a:endParaRPr lang="en-US" sz="1600" b="0" dirty="0">
              <a:effectLst/>
              <a:latin typeface="Times New Roman" panose="02020603050405020304" pitchFamily="18" charset="0"/>
              <a:cs typeface="Times New Roman" panose="02020603050405020304" pitchFamily="18" charset="0"/>
            </a:endParaRPr>
          </a:p>
          <a:p>
            <a:endParaRPr lang="en-US" sz="1600" b="0" dirty="0">
              <a:effectLst/>
              <a:latin typeface="Times New Roman" panose="02020603050405020304" pitchFamily="18" charset="0"/>
              <a:cs typeface="Times New Roman" panose="02020603050405020304" pitchFamily="18" charset="0"/>
            </a:endParaRPr>
          </a:p>
          <a:p>
            <a:endParaRPr lang="en-US" sz="1800" b="0" dirty="0">
              <a:effectLst/>
              <a:latin typeface="Times New Roman" panose="02020603050405020304" pitchFamily="18" charset="0"/>
              <a:cs typeface="Times New Roman" panose="02020603050405020304" pitchFamily="18" charset="0"/>
            </a:endParaRPr>
          </a:p>
          <a:p>
            <a:endParaRPr lang="en-US" dirty="0"/>
          </a:p>
        </p:txBody>
      </p:sp>
      <p:pic>
        <p:nvPicPr>
          <p:cNvPr id="7" name="Picture 6" descr="A screenshot of a computer&#10;&#10;AI-generated content may be incorrect.">
            <a:extLst>
              <a:ext uri="{FF2B5EF4-FFF2-40B4-BE49-F238E27FC236}">
                <a16:creationId xmlns:a16="http://schemas.microsoft.com/office/drawing/2014/main" id="{DB9D7FC1-F3C4-CE74-108D-67450D3840E8}"/>
              </a:ext>
            </a:extLst>
          </p:cNvPr>
          <p:cNvPicPr>
            <a:picLocks noChangeAspect="1"/>
          </p:cNvPicPr>
          <p:nvPr/>
        </p:nvPicPr>
        <p:blipFill>
          <a:blip r:embed="rId9"/>
          <a:stretch>
            <a:fillRect/>
          </a:stretch>
        </p:blipFill>
        <p:spPr>
          <a:xfrm>
            <a:off x="7550014" y="3920942"/>
            <a:ext cx="3179178" cy="1820079"/>
          </a:xfrm>
          <a:prstGeom prst="rect">
            <a:avLst/>
          </a:prstGeom>
          <a:effectLst/>
        </p:spPr>
      </p:pic>
    </p:spTree>
    <p:extLst>
      <p:ext uri="{BB962C8B-B14F-4D97-AF65-F5344CB8AC3E}">
        <p14:creationId xmlns:p14="http://schemas.microsoft.com/office/powerpoint/2010/main" val="1113554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Play"/>
              <a:buNone/>
            </a:pPr>
            <a:r>
              <a:rPr lang="en-US"/>
              <a:t>Use Case Applications</a:t>
            </a:r>
          </a:p>
        </p:txBody>
      </p:sp>
      <p:graphicFrame>
        <p:nvGraphicFramePr>
          <p:cNvPr id="154" name="Google Shape;150;p24">
            <a:extLst>
              <a:ext uri="{FF2B5EF4-FFF2-40B4-BE49-F238E27FC236}">
                <a16:creationId xmlns:a16="http://schemas.microsoft.com/office/drawing/2014/main" id="{587D2CEE-5EEB-C9A2-0725-E2B698983F73}"/>
              </a:ext>
            </a:extLst>
          </p:cNvPr>
          <p:cNvGraphicFramePr>
            <a:graphicFrameLocks noGrp="1"/>
          </p:cNvGraphicFramePr>
          <p:nvPr>
            <p:ph idx="1"/>
            <p:extLst>
              <p:ext uri="{D42A27DB-BD31-4B8C-83A1-F6EECF244321}">
                <p14:modId xmlns:p14="http://schemas.microsoft.com/office/powerpoint/2010/main" val="1033366109"/>
              </p:ext>
            </p:extLst>
          </p:nvPr>
        </p:nvGraphicFramePr>
        <p:xfrm>
          <a:off x="646111" y="1501541"/>
          <a:ext cx="9999430" cy="45142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54"/>
        <p:cNvGrpSpPr/>
        <p:nvPr/>
      </p:nvGrpSpPr>
      <p:grpSpPr>
        <a:xfrm>
          <a:off x="0" y="0"/>
          <a:ext cx="0" cy="0"/>
          <a:chOff x="0" y="0"/>
          <a:chExt cx="0" cy="0"/>
        </a:xfrm>
      </p:grpSpPr>
      <p:sp>
        <p:nvSpPr>
          <p:cNvPr id="155" name="Google Shape;155;p25"/>
          <p:cNvSpPr txBox="1">
            <a:spLocks noGrp="1"/>
          </p:cNvSpPr>
          <p:nvPr>
            <p:ph type="title"/>
          </p:nvPr>
        </p:nvSpPr>
        <p:spPr>
          <a:xfrm>
            <a:off x="5411931" y="452718"/>
            <a:ext cx="4638903" cy="1400530"/>
          </a:xfrm>
          <a:prstGeom prst="rect">
            <a:avLst/>
          </a:prstGeom>
        </p:spPr>
        <p:txBody>
          <a:bodyPr spcFirstLastPara="1" lIns="91425" tIns="45700" rIns="91425" bIns="45700" anchorCtr="0">
            <a:normAutofit/>
          </a:bodyPr>
          <a:lstStyle/>
          <a:p>
            <a:pPr marL="0" lvl="0" indent="0" rtl="0">
              <a:lnSpc>
                <a:spcPct val="90000"/>
              </a:lnSpc>
              <a:spcBef>
                <a:spcPts val="0"/>
              </a:spcBef>
              <a:spcAft>
                <a:spcPts val="0"/>
              </a:spcAft>
              <a:buClr>
                <a:schemeClr val="dk1"/>
              </a:buClr>
              <a:buSzPts val="4400"/>
              <a:buFont typeface="Play"/>
              <a:buNone/>
            </a:pPr>
            <a:r>
              <a:rPr lang="en-US" sz="3600"/>
              <a:t>Brain Builder Platform Integration</a:t>
            </a:r>
          </a:p>
        </p:txBody>
      </p:sp>
      <p:sp>
        <p:nvSpPr>
          <p:cNvPr id="156" name="Google Shape;156;p25"/>
          <p:cNvSpPr txBox="1">
            <a:spLocks noGrp="1"/>
          </p:cNvSpPr>
          <p:nvPr>
            <p:ph idx="1"/>
          </p:nvPr>
        </p:nvSpPr>
        <p:spPr>
          <a:xfrm>
            <a:off x="5410950" y="2052918"/>
            <a:ext cx="5157589" cy="4530762"/>
          </a:xfrm>
          <a:prstGeom prst="rect">
            <a:avLst/>
          </a:prstGeom>
        </p:spPr>
        <p:txBody>
          <a:bodyPr spcFirstLastPara="1" lIns="91425" tIns="45700" rIns="91425" bIns="45700" anchorCtr="0">
            <a:normAutofit/>
          </a:bodyPr>
          <a:lstStyle/>
          <a:p>
            <a:pPr marL="228600" lvl="0" indent="-228600" rtl="0">
              <a:spcBef>
                <a:spcPts val="0"/>
              </a:spcBef>
              <a:spcAft>
                <a:spcPts val="0"/>
              </a:spcAft>
              <a:buClr>
                <a:schemeClr val="dk1"/>
              </a:buClr>
              <a:buSzPts val="2800"/>
              <a:buChar char="•"/>
            </a:pPr>
            <a:r>
              <a:rPr lang="en-US" dirty="0">
                <a:latin typeface="Arial"/>
                <a:ea typeface="Arial"/>
                <a:cs typeface="Arial"/>
                <a:sym typeface="Arial"/>
              </a:rPr>
              <a:t>Built-in tagging, training, and deployment in a unified SaaS environment</a:t>
            </a:r>
            <a:endParaRPr lang="en-US" dirty="0"/>
          </a:p>
          <a:p>
            <a:pPr marL="228600" lvl="0" indent="-228600" rtl="0">
              <a:spcBef>
                <a:spcPts val="1000"/>
              </a:spcBef>
              <a:spcAft>
                <a:spcPts val="0"/>
              </a:spcAft>
              <a:buClr>
                <a:schemeClr val="dk1"/>
              </a:buClr>
              <a:buSzPts val="2800"/>
              <a:buChar char="•"/>
            </a:pPr>
            <a:r>
              <a:rPr lang="en-US" dirty="0">
                <a:latin typeface="Arial"/>
                <a:ea typeface="Arial"/>
                <a:cs typeface="Arial"/>
                <a:sym typeface="Arial"/>
              </a:rPr>
              <a:t>Operates with few training images (50–100 per class)</a:t>
            </a:r>
            <a:endParaRPr lang="en-US" dirty="0"/>
          </a:p>
          <a:p>
            <a:pPr marL="228600" lvl="0" indent="-228600" rtl="0">
              <a:spcBef>
                <a:spcPts val="1000"/>
              </a:spcBef>
              <a:spcAft>
                <a:spcPts val="0"/>
              </a:spcAft>
              <a:buClr>
                <a:schemeClr val="dk1"/>
              </a:buClr>
              <a:buSzPts val="2800"/>
              <a:buChar char="•"/>
            </a:pPr>
            <a:r>
              <a:rPr lang="en-US" dirty="0">
                <a:latin typeface="Arial"/>
                <a:ea typeface="Arial"/>
                <a:cs typeface="Arial"/>
                <a:sym typeface="Arial"/>
              </a:rPr>
              <a:t>Edge-ready: deploys on-site without cloud dependency</a:t>
            </a:r>
            <a:endParaRPr lang="en-US" dirty="0"/>
          </a:p>
          <a:p>
            <a:pPr marL="228600" lvl="0" indent="-228600" rtl="0">
              <a:spcBef>
                <a:spcPts val="1000"/>
              </a:spcBef>
              <a:spcAft>
                <a:spcPts val="0"/>
              </a:spcAft>
              <a:buClr>
                <a:schemeClr val="dk1"/>
              </a:buClr>
              <a:buSzPts val="2800"/>
              <a:buChar char="•"/>
            </a:pPr>
            <a:r>
              <a:rPr lang="en-US" dirty="0">
                <a:latin typeface="Arial"/>
                <a:ea typeface="Arial"/>
                <a:cs typeface="Arial"/>
                <a:sym typeface="Arial"/>
              </a:rPr>
              <a:t>Provides analytics, explainability, and model governance</a:t>
            </a:r>
            <a:endParaRPr lang="en-US" dirty="0"/>
          </a:p>
        </p:txBody>
      </p:sp>
      <p:pic>
        <p:nvPicPr>
          <p:cNvPr id="158" name="Picture 157" descr="Red Triangles">
            <a:extLst>
              <a:ext uri="{FF2B5EF4-FFF2-40B4-BE49-F238E27FC236}">
                <a16:creationId xmlns:a16="http://schemas.microsoft.com/office/drawing/2014/main" id="{E3A6A776-DBEF-E500-FC36-A0AF8E8BAA64}"/>
              </a:ext>
            </a:extLst>
          </p:cNvPr>
          <p:cNvPicPr>
            <a:picLocks noChangeAspect="1"/>
          </p:cNvPicPr>
          <p:nvPr/>
        </p:nvPicPr>
        <p:blipFill>
          <a:blip r:embed="rId4"/>
          <a:srcRect l="25073" r="25072"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646111" y="452718"/>
            <a:ext cx="9181283" cy="11354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dirty="0"/>
              <a:t>Lessons Learned</a:t>
            </a:r>
          </a:p>
        </p:txBody>
      </p:sp>
      <p:graphicFrame>
        <p:nvGraphicFramePr>
          <p:cNvPr id="164" name="Google Shape;162;p26">
            <a:extLst>
              <a:ext uri="{FF2B5EF4-FFF2-40B4-BE49-F238E27FC236}">
                <a16:creationId xmlns:a16="http://schemas.microsoft.com/office/drawing/2014/main" id="{1BEACD2B-FA24-9479-9561-4CEA13E1D131}"/>
              </a:ext>
            </a:extLst>
          </p:cNvPr>
          <p:cNvGraphicFramePr>
            <a:graphicFrameLocks noGrp="1"/>
          </p:cNvGraphicFramePr>
          <p:nvPr>
            <p:ph idx="1"/>
            <p:extLst>
              <p:ext uri="{D42A27DB-BD31-4B8C-83A1-F6EECF244321}">
                <p14:modId xmlns:p14="http://schemas.microsoft.com/office/powerpoint/2010/main" val="276199681"/>
              </p:ext>
            </p:extLst>
          </p:nvPr>
        </p:nvGraphicFramePr>
        <p:xfrm>
          <a:off x="1103312" y="1732548"/>
          <a:ext cx="8946541" cy="4302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5282381" y="629266"/>
            <a:ext cx="4767471" cy="1641986"/>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Play"/>
              <a:buNone/>
            </a:pPr>
            <a:r>
              <a:rPr lang="en-US" dirty="0"/>
              <a:t>Future Scope</a:t>
            </a:r>
          </a:p>
        </p:txBody>
      </p:sp>
      <p:sp>
        <p:nvSpPr>
          <p:cNvPr id="168" name="Google Shape;168;p27"/>
          <p:cNvSpPr txBox="1">
            <a:spLocks noGrp="1"/>
          </p:cNvSpPr>
          <p:nvPr>
            <p:ph idx="1"/>
          </p:nvPr>
        </p:nvSpPr>
        <p:spPr>
          <a:xfrm>
            <a:off x="5282381" y="1809550"/>
            <a:ext cx="4767471" cy="3936732"/>
          </a:xfrm>
          <a:prstGeom prst="rect">
            <a:avLst/>
          </a:prstGeom>
        </p:spPr>
        <p:txBody>
          <a:bodyPr spcFirstLastPara="1" lIns="91425" tIns="45700" rIns="91425" bIns="45700" anchorCtr="0">
            <a:normAutofit/>
          </a:bodyPr>
          <a:lstStyle/>
          <a:p>
            <a:pPr marL="228600" lvl="0" indent="-228600" rtl="0">
              <a:lnSpc>
                <a:spcPct val="90000"/>
              </a:lnSpc>
              <a:spcBef>
                <a:spcPts val="0"/>
              </a:spcBef>
              <a:spcAft>
                <a:spcPts val="0"/>
              </a:spcAft>
              <a:buClr>
                <a:schemeClr val="dk1"/>
              </a:buClr>
              <a:buSzPct val="100000"/>
              <a:buChar char="•"/>
            </a:pPr>
            <a:r>
              <a:rPr lang="en-US" sz="1300" dirty="0"/>
              <a:t>Expansion to Additional Product Lines: Extend VIA-based inspection to chairs, desks, and storage modules.</a:t>
            </a:r>
          </a:p>
          <a:p>
            <a:pPr marL="228600" lvl="0" indent="-228600" rtl="0">
              <a:lnSpc>
                <a:spcPct val="90000"/>
              </a:lnSpc>
              <a:spcBef>
                <a:spcPts val="1000"/>
              </a:spcBef>
              <a:spcAft>
                <a:spcPts val="0"/>
              </a:spcAft>
              <a:buClr>
                <a:schemeClr val="dk1"/>
              </a:buClr>
              <a:buSzPct val="100000"/>
              <a:buChar char="•"/>
            </a:pPr>
            <a:r>
              <a:rPr lang="en-US" sz="1300" dirty="0"/>
              <a:t>Predictive Maintenance Integration: Utilize AI to monitor machine health and flag maintenance needs in real time.</a:t>
            </a:r>
          </a:p>
          <a:p>
            <a:pPr marL="228600" lvl="0" indent="-228600" rtl="0">
              <a:lnSpc>
                <a:spcPct val="90000"/>
              </a:lnSpc>
              <a:spcBef>
                <a:spcPts val="1000"/>
              </a:spcBef>
              <a:spcAft>
                <a:spcPts val="0"/>
              </a:spcAft>
              <a:buClr>
                <a:schemeClr val="dk1"/>
              </a:buClr>
              <a:buSzPct val="100000"/>
              <a:buChar char="•"/>
            </a:pPr>
            <a:r>
              <a:rPr lang="en-US" sz="1300" dirty="0"/>
              <a:t>Enhanced Analytics Dashboard: Incorporate real-time dashboards powered by integrated Salesforce + VIA data.</a:t>
            </a:r>
          </a:p>
          <a:p>
            <a:pPr marL="228600" lvl="0" indent="-228600" rtl="0">
              <a:lnSpc>
                <a:spcPct val="90000"/>
              </a:lnSpc>
              <a:spcBef>
                <a:spcPts val="1000"/>
              </a:spcBef>
              <a:spcAft>
                <a:spcPts val="0"/>
              </a:spcAft>
              <a:buClr>
                <a:schemeClr val="dk1"/>
              </a:buClr>
              <a:buSzPct val="100000"/>
              <a:buChar char="•"/>
            </a:pPr>
            <a:r>
              <a:rPr lang="en-US" sz="1300" dirty="0"/>
              <a:t>Cloud-Based Model Training: Leverage cloud infrastructure for centralized training, collaboration, and scalability.</a:t>
            </a:r>
          </a:p>
          <a:p>
            <a:pPr marL="228600" lvl="0" indent="-228600" rtl="0">
              <a:lnSpc>
                <a:spcPct val="90000"/>
              </a:lnSpc>
              <a:spcBef>
                <a:spcPts val="1000"/>
              </a:spcBef>
              <a:spcAft>
                <a:spcPts val="0"/>
              </a:spcAft>
              <a:buClr>
                <a:schemeClr val="dk1"/>
              </a:buClr>
              <a:buSzPct val="100000"/>
              <a:buChar char="•"/>
            </a:pPr>
            <a:r>
              <a:rPr lang="en-US" sz="1300" dirty="0"/>
              <a:t>Continuous Learning Models: Enable models to learn from ongoing production data, improving over time.</a:t>
            </a:r>
          </a:p>
          <a:p>
            <a:pPr marL="228600" lvl="0" indent="-228600" rtl="0">
              <a:lnSpc>
                <a:spcPct val="90000"/>
              </a:lnSpc>
              <a:spcBef>
                <a:spcPts val="1000"/>
              </a:spcBef>
              <a:spcAft>
                <a:spcPts val="0"/>
              </a:spcAft>
              <a:buClr>
                <a:schemeClr val="dk1"/>
              </a:buClr>
              <a:buSzPct val="100000"/>
              <a:buChar char="•"/>
            </a:pPr>
            <a:r>
              <a:rPr lang="en-US" sz="1300" dirty="0"/>
              <a:t>Customer-Facing Quality Insights: Offer end-customers traceable quality reports tied to their purchased items.</a:t>
            </a:r>
          </a:p>
        </p:txBody>
      </p:sp>
      <p:pic>
        <p:nvPicPr>
          <p:cNvPr id="170" name="Picture 169">
            <a:extLst>
              <a:ext uri="{FF2B5EF4-FFF2-40B4-BE49-F238E27FC236}">
                <a16:creationId xmlns:a16="http://schemas.microsoft.com/office/drawing/2014/main" id="{734B01E8-2DCF-A7E7-2429-4BE43A08BCEE}"/>
              </a:ext>
            </a:extLst>
          </p:cNvPr>
          <p:cNvPicPr>
            <a:picLocks noChangeAspect="1"/>
          </p:cNvPicPr>
          <p:nvPr/>
        </p:nvPicPr>
        <p:blipFill>
          <a:blip r:embed="rId4"/>
          <a:srcRect l="14271" r="47715"/>
          <a:stretch/>
        </p:blipFill>
        <p:spPr>
          <a:xfrm>
            <a:off x="-1" y="10"/>
            <a:ext cx="4634680" cy="68579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5411931" y="452718"/>
            <a:ext cx="4638903" cy="1400530"/>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Play"/>
              <a:buNone/>
            </a:pPr>
            <a:r>
              <a:rPr lang="en-US"/>
              <a:t>Project Overview</a:t>
            </a:r>
          </a:p>
        </p:txBody>
      </p:sp>
      <p:sp>
        <p:nvSpPr>
          <p:cNvPr id="90" name="Google Shape;90;p14"/>
          <p:cNvSpPr txBox="1">
            <a:spLocks noGrp="1"/>
          </p:cNvSpPr>
          <p:nvPr>
            <p:ph idx="1"/>
          </p:nvPr>
        </p:nvSpPr>
        <p:spPr>
          <a:xfrm>
            <a:off x="5410950" y="2052918"/>
            <a:ext cx="6014237" cy="4195481"/>
          </a:xfrm>
          <a:prstGeom prst="rect">
            <a:avLst/>
          </a:prstGeom>
        </p:spPr>
        <p:txBody>
          <a:bodyPr spcFirstLastPara="1" lIns="91425" tIns="45700" rIns="91425" bIns="45700" anchorCtr="0">
            <a:normAutofit/>
          </a:bodyPr>
          <a:lstStyle/>
          <a:p>
            <a:pPr marL="228600" lvl="0" indent="-228600" rtl="0">
              <a:lnSpc>
                <a:spcPct val="90000"/>
              </a:lnSpc>
              <a:spcBef>
                <a:spcPts val="0"/>
              </a:spcBef>
              <a:spcAft>
                <a:spcPts val="0"/>
              </a:spcAft>
              <a:buClr>
                <a:schemeClr val="dk1"/>
              </a:buClr>
              <a:buSzPts val="2800"/>
              <a:buChar char="•"/>
            </a:pPr>
            <a:r>
              <a:rPr lang="en-US" sz="1700" dirty="0"/>
              <a:t>Floyd Furniture is integrating </a:t>
            </a:r>
            <a:r>
              <a:rPr lang="en-US" sz="1700" dirty="0" err="1"/>
              <a:t>Neurala’s</a:t>
            </a:r>
            <a:r>
              <a:rPr lang="en-US" sz="1700" dirty="0"/>
              <a:t> AI-powered visual inspection system across two key product lines: Round Table and Shelving Units.</a:t>
            </a:r>
          </a:p>
          <a:p>
            <a:pPr marL="228600" lvl="0" indent="-228600" rtl="0">
              <a:lnSpc>
                <a:spcPct val="90000"/>
              </a:lnSpc>
              <a:spcBef>
                <a:spcPts val="1000"/>
              </a:spcBef>
              <a:spcAft>
                <a:spcPts val="0"/>
              </a:spcAft>
              <a:buClr>
                <a:schemeClr val="dk1"/>
              </a:buClr>
              <a:buSzPts val="2800"/>
              <a:buChar char="•"/>
            </a:pPr>
            <a:r>
              <a:rPr lang="en-US" sz="1700" dirty="0"/>
              <a:t>This strategic initiative aims to address product inconsistencies and reduce manual inspection dependency.</a:t>
            </a:r>
          </a:p>
          <a:p>
            <a:pPr marL="228600" lvl="0" indent="-228600" rtl="0">
              <a:lnSpc>
                <a:spcPct val="90000"/>
              </a:lnSpc>
              <a:spcBef>
                <a:spcPts val="1000"/>
              </a:spcBef>
              <a:spcAft>
                <a:spcPts val="0"/>
              </a:spcAft>
              <a:buClr>
                <a:schemeClr val="dk1"/>
              </a:buClr>
              <a:buSzPts val="2800"/>
              <a:buChar char="•"/>
            </a:pPr>
            <a:r>
              <a:rPr lang="en-US" sz="1700" dirty="0"/>
              <a:t>The project will deploy VIA for surface defect detection and part kitting validation, tailored to Floyd’s dynamic product variants.</a:t>
            </a:r>
          </a:p>
          <a:p>
            <a:pPr marL="228600" lvl="0" indent="-228600" rtl="0">
              <a:lnSpc>
                <a:spcPct val="90000"/>
              </a:lnSpc>
              <a:spcBef>
                <a:spcPts val="1000"/>
              </a:spcBef>
              <a:spcAft>
                <a:spcPts val="0"/>
              </a:spcAft>
              <a:buClr>
                <a:schemeClr val="dk1"/>
              </a:buClr>
              <a:buSzPts val="2800"/>
              <a:buChar char="•"/>
            </a:pPr>
            <a:r>
              <a:rPr lang="en-US" sz="1700" dirty="0"/>
              <a:t>Objectives: Boost inspection accuracy, optimize operational efficiency, reduce waste, and meet investor expectations.</a:t>
            </a:r>
          </a:p>
        </p:txBody>
      </p:sp>
      <p:pic>
        <p:nvPicPr>
          <p:cNvPr id="103" name="Picture 102" descr="Empty office area">
            <a:extLst>
              <a:ext uri="{FF2B5EF4-FFF2-40B4-BE49-F238E27FC236}">
                <a16:creationId xmlns:a16="http://schemas.microsoft.com/office/drawing/2014/main" id="{45B03C8B-3813-1B01-76D6-A33663D58873}"/>
              </a:ext>
            </a:extLst>
          </p:cNvPr>
          <p:cNvPicPr>
            <a:picLocks noChangeAspect="1"/>
          </p:cNvPicPr>
          <p:nvPr/>
        </p:nvPicPr>
        <p:blipFill>
          <a:blip r:embed="rId4"/>
          <a:srcRect l="34809" r="16786"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Play"/>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pic>
        <p:nvPicPr>
          <p:cNvPr id="98" name="Picture 97">
            <a:extLst>
              <a:ext uri="{FF2B5EF4-FFF2-40B4-BE49-F238E27FC236}">
                <a16:creationId xmlns:a16="http://schemas.microsoft.com/office/drawing/2014/main" id="{F57DF27C-D9A3-AF28-E32A-4EDEB86560C6}"/>
              </a:ext>
            </a:extLst>
          </p:cNvPr>
          <p:cNvPicPr>
            <a:picLocks noChangeAspect="1"/>
          </p:cNvPicPr>
          <p:nvPr/>
        </p:nvPicPr>
        <p:blipFill>
          <a:blip r:embed="rId3">
            <a:alphaModFix amt="35000"/>
          </a:blip>
          <a:srcRect/>
          <a:stretch/>
        </p:blipFill>
        <p:spPr>
          <a:xfrm>
            <a:off x="20" y="12273"/>
            <a:ext cx="12191980" cy="6858000"/>
          </a:xfrm>
          <a:prstGeom prst="rect">
            <a:avLst/>
          </a:prstGeom>
        </p:spPr>
      </p:pic>
      <p:sp>
        <p:nvSpPr>
          <p:cNvPr id="95" name="Google Shape;95;p15"/>
          <p:cNvSpPr txBox="1">
            <a:spLocks noGrp="1"/>
          </p:cNvSpPr>
          <p:nvPr>
            <p:ph type="title"/>
          </p:nvPr>
        </p:nvSpPr>
        <p:spPr>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Play"/>
              <a:buNone/>
            </a:pPr>
            <a:r>
              <a:rPr lang="en-US" dirty="0"/>
              <a:t>Vision of the Future</a:t>
            </a:r>
          </a:p>
        </p:txBody>
      </p:sp>
      <p:sp>
        <p:nvSpPr>
          <p:cNvPr id="96" name="Google Shape;96;p15"/>
          <p:cNvSpPr txBox="1">
            <a:spLocks noGrp="1"/>
          </p:cNvSpPr>
          <p:nvPr>
            <p:ph idx="1"/>
          </p:nvPr>
        </p:nvSpPr>
        <p:spPr>
          <a:xfrm>
            <a:off x="1103312" y="2052919"/>
            <a:ext cx="8946541" cy="3221726"/>
          </a:xfrm>
          <a:prstGeom prst="rect">
            <a:avLst/>
          </a:prstGeom>
        </p:spPr>
        <p:txBody>
          <a:bodyPr spcFirstLastPara="1" lIns="91425" tIns="45700" rIns="91425" bIns="45700" anchorCtr="0">
            <a:normAutofit/>
          </a:bodyPr>
          <a:lstStyle/>
          <a:p>
            <a:pPr marL="228600" lvl="0" indent="-228600" rtl="0">
              <a:spcBef>
                <a:spcPts val="0"/>
              </a:spcBef>
              <a:spcAft>
                <a:spcPts val="0"/>
              </a:spcAft>
              <a:buClr>
                <a:schemeClr val="dk1"/>
              </a:buClr>
              <a:buSzPts val="2800"/>
              <a:buChar char="•"/>
            </a:pPr>
            <a:r>
              <a:rPr lang="en-US" dirty="0"/>
              <a:t>Shift from sample-based to 100% in-line automated inspection.</a:t>
            </a:r>
          </a:p>
          <a:p>
            <a:pPr marL="228600" lvl="0" indent="-228600" rtl="0">
              <a:spcBef>
                <a:spcPts val="1000"/>
              </a:spcBef>
              <a:spcAft>
                <a:spcPts val="0"/>
              </a:spcAft>
              <a:buClr>
                <a:schemeClr val="dk1"/>
              </a:buClr>
              <a:buSzPts val="2800"/>
              <a:buChar char="•"/>
            </a:pPr>
            <a:r>
              <a:rPr lang="en-US" dirty="0"/>
              <a:t>All components and product surfaces will be validated in real time with multi-ROI AI models.</a:t>
            </a:r>
          </a:p>
          <a:p>
            <a:pPr marL="228600" lvl="0" indent="-228600" rtl="0">
              <a:spcBef>
                <a:spcPts val="1000"/>
              </a:spcBef>
              <a:spcAft>
                <a:spcPts val="0"/>
              </a:spcAft>
              <a:buClr>
                <a:schemeClr val="dk1"/>
              </a:buClr>
              <a:buSzPts val="2800"/>
              <a:buChar char="•"/>
            </a:pPr>
            <a:r>
              <a:rPr lang="en-US" dirty="0"/>
              <a:t>Human error in part selection and visual QA is eliminated.</a:t>
            </a:r>
          </a:p>
          <a:p>
            <a:pPr marL="228600" lvl="0" indent="-228600" rtl="0">
              <a:spcBef>
                <a:spcPts val="1000"/>
              </a:spcBef>
              <a:spcAft>
                <a:spcPts val="0"/>
              </a:spcAft>
              <a:buClr>
                <a:schemeClr val="dk1"/>
              </a:buClr>
              <a:buSzPts val="2800"/>
              <a:buChar char="•"/>
            </a:pPr>
            <a:r>
              <a:rPr lang="en-US" dirty="0" err="1"/>
              <a:t>Neurala</a:t>
            </a:r>
            <a:r>
              <a:rPr lang="en-US" dirty="0"/>
              <a:t> + Salesforce integration ensures seamless data flow, issue logging, and inspection traceability.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6742108" y="629266"/>
            <a:ext cx="3307744" cy="1641986"/>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Play"/>
              <a:buNone/>
            </a:pPr>
            <a:r>
              <a:rPr lang="en-US"/>
              <a:t>Strategic Benefits</a:t>
            </a:r>
          </a:p>
        </p:txBody>
      </p:sp>
      <p:sp>
        <p:nvSpPr>
          <p:cNvPr id="102" name="Google Shape;102;p16"/>
          <p:cNvSpPr txBox="1">
            <a:spLocks noGrp="1"/>
          </p:cNvSpPr>
          <p:nvPr>
            <p:ph idx="1"/>
          </p:nvPr>
        </p:nvSpPr>
        <p:spPr>
          <a:xfrm>
            <a:off x="6742108" y="2438400"/>
            <a:ext cx="4885210" cy="3809999"/>
          </a:xfrm>
          <a:prstGeom prst="rect">
            <a:avLst/>
          </a:prstGeom>
        </p:spPr>
        <p:txBody>
          <a:bodyPr spcFirstLastPara="1" lIns="91425" tIns="45700" rIns="91425" bIns="45700" anchorCtr="0">
            <a:normAutofit/>
          </a:bodyPr>
          <a:lstStyle/>
          <a:p>
            <a:pPr marL="228600" lvl="0" indent="-228600" rtl="0">
              <a:lnSpc>
                <a:spcPct val="90000"/>
              </a:lnSpc>
              <a:spcBef>
                <a:spcPts val="0"/>
              </a:spcBef>
              <a:spcAft>
                <a:spcPts val="0"/>
              </a:spcAft>
              <a:buClr>
                <a:schemeClr val="dk1"/>
              </a:buClr>
              <a:buSzPts val="2800"/>
              <a:buChar char="•"/>
            </a:pPr>
            <a:r>
              <a:rPr lang="en-US" sz="1600" dirty="0"/>
              <a:t>Quality: Early defect detection, better rework control.</a:t>
            </a:r>
          </a:p>
          <a:p>
            <a:pPr marL="228600" lvl="0" indent="-228600" rtl="0">
              <a:lnSpc>
                <a:spcPct val="90000"/>
              </a:lnSpc>
              <a:spcBef>
                <a:spcPts val="1000"/>
              </a:spcBef>
              <a:spcAft>
                <a:spcPts val="0"/>
              </a:spcAft>
              <a:buClr>
                <a:schemeClr val="dk1"/>
              </a:buClr>
              <a:buSzPts val="2800"/>
              <a:buChar char="•"/>
            </a:pPr>
            <a:r>
              <a:rPr lang="en-US" sz="1600" dirty="0"/>
              <a:t>Speed: Real-time feedback minimizes delays.</a:t>
            </a:r>
          </a:p>
          <a:p>
            <a:pPr marL="228600" lvl="0" indent="-228600" rtl="0">
              <a:lnSpc>
                <a:spcPct val="90000"/>
              </a:lnSpc>
              <a:spcBef>
                <a:spcPts val="1000"/>
              </a:spcBef>
              <a:spcAft>
                <a:spcPts val="0"/>
              </a:spcAft>
              <a:buClr>
                <a:schemeClr val="dk1"/>
              </a:buClr>
              <a:buSzPts val="2800"/>
              <a:buChar char="•"/>
            </a:pPr>
            <a:r>
              <a:rPr lang="en-US" sz="1600" dirty="0"/>
              <a:t>Scalability: Easy model retraining for new product lines.</a:t>
            </a:r>
          </a:p>
          <a:p>
            <a:pPr marL="228600" lvl="0" indent="-228600" rtl="0">
              <a:lnSpc>
                <a:spcPct val="90000"/>
              </a:lnSpc>
              <a:spcBef>
                <a:spcPts val="1000"/>
              </a:spcBef>
              <a:spcAft>
                <a:spcPts val="0"/>
              </a:spcAft>
              <a:buClr>
                <a:schemeClr val="dk1"/>
              </a:buClr>
              <a:buSzPts val="2800"/>
              <a:buChar char="•"/>
            </a:pPr>
            <a:r>
              <a:rPr lang="en-US" sz="1600" dirty="0"/>
              <a:t>Cost Saving: Reduction in labor costs and defective output.</a:t>
            </a:r>
          </a:p>
          <a:p>
            <a:pPr marL="228600" lvl="0" indent="-228600" rtl="0">
              <a:lnSpc>
                <a:spcPct val="90000"/>
              </a:lnSpc>
              <a:spcBef>
                <a:spcPts val="1000"/>
              </a:spcBef>
              <a:spcAft>
                <a:spcPts val="0"/>
              </a:spcAft>
              <a:buClr>
                <a:schemeClr val="dk1"/>
              </a:buClr>
              <a:buSzPts val="2800"/>
              <a:buChar char="•"/>
            </a:pPr>
            <a:r>
              <a:rPr lang="en-US" sz="1600" dirty="0"/>
              <a:t>Compliance: Improved audit trails through integrated reporting.</a:t>
            </a:r>
          </a:p>
        </p:txBody>
      </p:sp>
      <p:pic>
        <p:nvPicPr>
          <p:cNvPr id="104" name="Picture 103" descr="Magnifying glass showing decling performance">
            <a:extLst>
              <a:ext uri="{FF2B5EF4-FFF2-40B4-BE49-F238E27FC236}">
                <a16:creationId xmlns:a16="http://schemas.microsoft.com/office/drawing/2014/main" id="{85183C2A-0905-5BD4-2D62-25137BDA21BF}"/>
              </a:ext>
            </a:extLst>
          </p:cNvPr>
          <p:cNvPicPr>
            <a:picLocks noChangeAspect="1"/>
          </p:cNvPicPr>
          <p:nvPr/>
        </p:nvPicPr>
        <p:blipFill>
          <a:blip r:embed="rId4"/>
          <a:srcRect l="5059" r="35622" b="-1"/>
          <a:stretch/>
        </p:blipFill>
        <p:spPr>
          <a:xfrm>
            <a:off x="-2" y="10"/>
            <a:ext cx="6094407" cy="68579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648930" y="629267"/>
            <a:ext cx="9252154" cy="1016654"/>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Play"/>
              <a:buNone/>
            </a:pPr>
            <a:r>
              <a:rPr lang="en-US" sz="3900">
                <a:solidFill>
                  <a:srgbClr val="EBEBEB"/>
                </a:solidFill>
              </a:rPr>
              <a:t>Scheduling Assumptions &amp; Constraints</a:t>
            </a:r>
          </a:p>
        </p:txBody>
      </p:sp>
      <p:graphicFrame>
        <p:nvGraphicFramePr>
          <p:cNvPr id="126" name="Google Shape;108;p17">
            <a:extLst>
              <a:ext uri="{FF2B5EF4-FFF2-40B4-BE49-F238E27FC236}">
                <a16:creationId xmlns:a16="http://schemas.microsoft.com/office/drawing/2014/main" id="{23E802D7-DA54-8424-B89F-0FF0A60BF9D5}"/>
              </a:ext>
            </a:extLst>
          </p:cNvPr>
          <p:cNvGraphicFramePr>
            <a:graphicFrameLocks noGrp="1"/>
          </p:cNvGraphicFramePr>
          <p:nvPr>
            <p:ph idx="1"/>
            <p:extLst>
              <p:ext uri="{D42A27DB-BD31-4B8C-83A1-F6EECF244321}">
                <p14:modId xmlns:p14="http://schemas.microsoft.com/office/powerpoint/2010/main" val="1009153369"/>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5282381" y="629266"/>
            <a:ext cx="4767471" cy="1641986"/>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Play"/>
              <a:buNone/>
            </a:pPr>
            <a:r>
              <a:rPr lang="en-US"/>
              <a:t>Project Stages</a:t>
            </a:r>
          </a:p>
        </p:txBody>
      </p:sp>
      <p:sp>
        <p:nvSpPr>
          <p:cNvPr id="114" name="Google Shape;114;p18"/>
          <p:cNvSpPr txBox="1">
            <a:spLocks noGrp="1"/>
          </p:cNvSpPr>
          <p:nvPr>
            <p:ph idx="1"/>
          </p:nvPr>
        </p:nvSpPr>
        <p:spPr>
          <a:xfrm>
            <a:off x="5282381" y="1848052"/>
            <a:ext cx="5411286" cy="3734601"/>
          </a:xfrm>
          <a:prstGeom prst="rect">
            <a:avLst/>
          </a:prstGeom>
        </p:spPr>
        <p:txBody>
          <a:bodyPr spcFirstLastPara="1" lIns="91425" tIns="45700" rIns="91425" bIns="45700" anchorCtr="0">
            <a:normAutofit/>
          </a:bodyPr>
          <a:lstStyle/>
          <a:p>
            <a:pPr marL="0" lvl="0" indent="0" rtl="0">
              <a:lnSpc>
                <a:spcPct val="90000"/>
              </a:lnSpc>
              <a:spcBef>
                <a:spcPts val="0"/>
              </a:spcBef>
              <a:spcAft>
                <a:spcPts val="0"/>
              </a:spcAft>
              <a:buClr>
                <a:schemeClr val="dk1"/>
              </a:buClr>
              <a:buSzPts val="2800"/>
              <a:buNone/>
            </a:pPr>
            <a:r>
              <a:rPr lang="en-US" dirty="0"/>
              <a:t>1. Planning &amp; Approvals (Predictive)</a:t>
            </a:r>
          </a:p>
          <a:p>
            <a:pPr marL="0" lvl="0" indent="0" rtl="0">
              <a:lnSpc>
                <a:spcPct val="90000"/>
              </a:lnSpc>
              <a:spcBef>
                <a:spcPts val="1000"/>
              </a:spcBef>
              <a:spcAft>
                <a:spcPts val="0"/>
              </a:spcAft>
              <a:buClr>
                <a:schemeClr val="dk1"/>
              </a:buClr>
              <a:buSzPts val="2800"/>
              <a:buNone/>
            </a:pPr>
            <a:r>
              <a:rPr lang="en-US" dirty="0"/>
              <a:t>2. Procurement &amp; Initial Installation (3 Sprints)</a:t>
            </a:r>
          </a:p>
          <a:p>
            <a:pPr marL="0" lvl="0" indent="0" rtl="0">
              <a:lnSpc>
                <a:spcPct val="90000"/>
              </a:lnSpc>
              <a:spcBef>
                <a:spcPts val="1000"/>
              </a:spcBef>
              <a:spcAft>
                <a:spcPts val="0"/>
              </a:spcAft>
              <a:buClr>
                <a:schemeClr val="dk1"/>
              </a:buClr>
              <a:buSzPts val="2800"/>
              <a:buNone/>
            </a:pPr>
            <a:r>
              <a:rPr lang="en-US" dirty="0"/>
              <a:t>3. Software Configuration + AI Model Training (4 Sprints)</a:t>
            </a:r>
          </a:p>
          <a:p>
            <a:pPr marL="0" lvl="0" indent="0" rtl="0">
              <a:lnSpc>
                <a:spcPct val="90000"/>
              </a:lnSpc>
              <a:spcBef>
                <a:spcPts val="1000"/>
              </a:spcBef>
              <a:spcAft>
                <a:spcPts val="0"/>
              </a:spcAft>
              <a:buClr>
                <a:schemeClr val="dk1"/>
              </a:buClr>
              <a:buSzPts val="2800"/>
              <a:buNone/>
            </a:pPr>
            <a:r>
              <a:rPr lang="en-US" dirty="0"/>
              <a:t>4. Manufacturing Testing (2 Sprints)</a:t>
            </a:r>
          </a:p>
          <a:p>
            <a:pPr marL="0" lvl="0" indent="0" rtl="0">
              <a:lnSpc>
                <a:spcPct val="90000"/>
              </a:lnSpc>
              <a:spcBef>
                <a:spcPts val="1000"/>
              </a:spcBef>
              <a:spcAft>
                <a:spcPts val="0"/>
              </a:spcAft>
              <a:buClr>
                <a:schemeClr val="dk1"/>
              </a:buClr>
              <a:buSzPts val="2800"/>
              <a:buNone/>
            </a:pPr>
            <a:r>
              <a:rPr lang="en-US" dirty="0"/>
              <a:t>5. Final QA with Manual Review (300 units)</a:t>
            </a:r>
          </a:p>
          <a:p>
            <a:pPr marL="0" lvl="0" indent="0" rtl="0">
              <a:lnSpc>
                <a:spcPct val="90000"/>
              </a:lnSpc>
              <a:spcBef>
                <a:spcPts val="1000"/>
              </a:spcBef>
              <a:spcAft>
                <a:spcPts val="0"/>
              </a:spcAft>
              <a:buClr>
                <a:schemeClr val="dk1"/>
              </a:buClr>
              <a:buSzPts val="2800"/>
              <a:buNone/>
            </a:pPr>
            <a:r>
              <a:rPr lang="en-US" dirty="0"/>
              <a:t>6. Team Training Workshops (180 </a:t>
            </a:r>
            <a:r>
              <a:rPr lang="en-US" dirty="0" err="1"/>
              <a:t>hrs</a:t>
            </a:r>
            <a:r>
              <a:rPr lang="en-US" dirty="0"/>
              <a:t>)</a:t>
            </a:r>
          </a:p>
          <a:p>
            <a:pPr marL="0" lvl="0" indent="0" rtl="0">
              <a:lnSpc>
                <a:spcPct val="90000"/>
              </a:lnSpc>
              <a:spcBef>
                <a:spcPts val="1000"/>
              </a:spcBef>
              <a:spcAft>
                <a:spcPts val="0"/>
              </a:spcAft>
              <a:buClr>
                <a:schemeClr val="dk1"/>
              </a:buClr>
              <a:buSzPts val="2800"/>
              <a:buNone/>
            </a:pPr>
            <a:r>
              <a:rPr lang="en-US" dirty="0"/>
              <a:t>7. Closure &amp; Reporting</a:t>
            </a:r>
          </a:p>
        </p:txBody>
      </p:sp>
      <p:pic>
        <p:nvPicPr>
          <p:cNvPr id="116" name="Picture 115" descr="Top view of cubes connected with black lines">
            <a:extLst>
              <a:ext uri="{FF2B5EF4-FFF2-40B4-BE49-F238E27FC236}">
                <a16:creationId xmlns:a16="http://schemas.microsoft.com/office/drawing/2014/main" id="{CBD8F0B1-7119-8718-EBEE-AE116212F1BA}"/>
              </a:ext>
            </a:extLst>
          </p:cNvPr>
          <p:cNvPicPr>
            <a:picLocks noChangeAspect="1"/>
          </p:cNvPicPr>
          <p:nvPr/>
        </p:nvPicPr>
        <p:blipFill>
          <a:blip r:embed="rId4"/>
          <a:srcRect l="29618" r="19696"/>
          <a:stretch/>
        </p:blipFill>
        <p:spPr>
          <a:xfrm>
            <a:off x="-1" y="10"/>
            <a:ext cx="4634680" cy="68579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Shape 118"/>
        <p:cNvGrpSpPr/>
        <p:nvPr/>
      </p:nvGrpSpPr>
      <p:grpSpPr>
        <a:xfrm>
          <a:off x="0" y="0"/>
          <a:ext cx="0" cy="0"/>
          <a:chOff x="0" y="0"/>
          <a:chExt cx="0" cy="0"/>
        </a:xfrm>
      </p:grpSpPr>
      <p:pic>
        <p:nvPicPr>
          <p:cNvPr id="193" name="Picture 192">
            <a:extLst>
              <a:ext uri="{FF2B5EF4-FFF2-40B4-BE49-F238E27FC236}">
                <a16:creationId xmlns:a16="http://schemas.microsoft.com/office/drawing/2014/main" id="{30378B01-5775-4030-83B5-F9EE765C91D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194" name="Picture 193">
            <a:extLst>
              <a:ext uri="{FF2B5EF4-FFF2-40B4-BE49-F238E27FC236}">
                <a16:creationId xmlns:a16="http://schemas.microsoft.com/office/drawing/2014/main" id="{FF34A994-D1DF-4747-BB9D-FA24C4B43C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95" name="Oval 194">
            <a:extLst>
              <a:ext uri="{FF2B5EF4-FFF2-40B4-BE49-F238E27FC236}">
                <a16:creationId xmlns:a16="http://schemas.microsoft.com/office/drawing/2014/main" id="{6A28A860-F5AF-4C72-A9D3-07A0F6E9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96" name="Picture 195">
            <a:extLst>
              <a:ext uri="{FF2B5EF4-FFF2-40B4-BE49-F238E27FC236}">
                <a16:creationId xmlns:a16="http://schemas.microsoft.com/office/drawing/2014/main" id="{8F1D0CD2-166E-47D3-BC36-4E80797C82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7" name="Picture 196">
            <a:extLst>
              <a:ext uri="{FF2B5EF4-FFF2-40B4-BE49-F238E27FC236}">
                <a16:creationId xmlns:a16="http://schemas.microsoft.com/office/drawing/2014/main" id="{58C7EE37-A309-4BFC-83B7-4496906076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98" name="Rectangle 197">
            <a:extLst>
              <a:ext uri="{FF2B5EF4-FFF2-40B4-BE49-F238E27FC236}">
                <a16:creationId xmlns:a16="http://schemas.microsoft.com/office/drawing/2014/main" id="{37D80D7D-4973-49D4-BDC4-6401C0FA4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9" name="Google Shape;119;p19"/>
          <p:cNvSpPr txBox="1">
            <a:spLocks noGrp="1"/>
          </p:cNvSpPr>
          <p:nvPr>
            <p:ph type="title"/>
          </p:nvPr>
        </p:nvSpPr>
        <p:spPr>
          <a:xfrm>
            <a:off x="985230" y="127277"/>
            <a:ext cx="3864858" cy="301539"/>
          </a:xfrm>
          <a:prstGeom prst="rect">
            <a:avLst/>
          </a:prstGeom>
        </p:spPr>
        <p:txBody>
          <a:bodyPr spcFirstLastPara="1" vert="horz" lIns="91440" tIns="45720" rIns="91440" bIns="45720" rtlCol="0" anchor="t" anchorCtr="0">
            <a:noAutofit/>
          </a:bodyPr>
          <a:lstStyle/>
          <a:p>
            <a:pPr marL="0" lvl="0" indent="0" algn="ctr">
              <a:lnSpc>
                <a:spcPct val="90000"/>
              </a:lnSpc>
              <a:spcAft>
                <a:spcPts val="0"/>
              </a:spcAft>
              <a:buClr>
                <a:schemeClr val="dk1"/>
              </a:buClr>
              <a:buSzPts val="4400"/>
            </a:pPr>
            <a:r>
              <a:rPr lang="en-US" sz="1400" b="1" i="1" u="sng" dirty="0">
                <a:latin typeface="Times New Roman" panose="02020603050405020304" pitchFamily="18" charset="0"/>
                <a:cs typeface="Times New Roman" panose="02020603050405020304" pitchFamily="18" charset="0"/>
              </a:rPr>
              <a:t>Preliminary Work Breakdown </a:t>
            </a:r>
            <a:r>
              <a:rPr lang="en-US" sz="1600" b="1" i="1" u="sng" dirty="0">
                <a:latin typeface="Times New Roman" panose="02020603050405020304" pitchFamily="18" charset="0"/>
                <a:cs typeface="Times New Roman" panose="02020603050405020304" pitchFamily="18" charset="0"/>
              </a:rPr>
              <a:t>Structure</a:t>
            </a:r>
            <a:r>
              <a:rPr lang="en-US" sz="1400" b="1" i="1" u="sng" dirty="0">
                <a:latin typeface="Times New Roman" panose="02020603050405020304" pitchFamily="18" charset="0"/>
                <a:cs typeface="Times New Roman" panose="02020603050405020304" pitchFamily="18" charset="0"/>
              </a:rPr>
              <a:t> for 1B</a:t>
            </a:r>
          </a:p>
        </p:txBody>
      </p:sp>
      <p:sp>
        <p:nvSpPr>
          <p:cNvPr id="199" name="Rectangle 198">
            <a:extLst>
              <a:ext uri="{FF2B5EF4-FFF2-40B4-BE49-F238E27FC236}">
                <a16:creationId xmlns:a16="http://schemas.microsoft.com/office/drawing/2014/main" id="{3DD1C4AB-B19F-47C7-A144-732B51CC9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33">
            <a:extLst>
              <a:ext uri="{FF2B5EF4-FFF2-40B4-BE49-F238E27FC236}">
                <a16:creationId xmlns:a16="http://schemas.microsoft.com/office/drawing/2014/main" id="{58502A68-93EC-445A-A034-4B843BC38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F53D82-B881-D59E-F814-6A7AFC2385BA}"/>
              </a:ext>
            </a:extLst>
          </p:cNvPr>
          <p:cNvPicPr>
            <a:picLocks noChangeAspect="1"/>
          </p:cNvPicPr>
          <p:nvPr/>
        </p:nvPicPr>
        <p:blipFill>
          <a:blip r:embed="rId8"/>
          <a:srcRect b="8100"/>
          <a:stretch/>
        </p:blipFill>
        <p:spPr>
          <a:xfrm>
            <a:off x="7060689" y="967430"/>
            <a:ext cx="3591425" cy="2409375"/>
          </a:xfrm>
          <a:prstGeom prst="rect">
            <a:avLst/>
          </a:prstGeom>
          <a:effectLst/>
        </p:spPr>
      </p:pic>
      <p:sp>
        <p:nvSpPr>
          <p:cNvPr id="201" name="Rectangle 200">
            <a:extLst>
              <a:ext uri="{FF2B5EF4-FFF2-40B4-BE49-F238E27FC236}">
                <a16:creationId xmlns:a16="http://schemas.microsoft.com/office/drawing/2014/main" id="{4C01ACC3-5C44-4BDF-9DB2-6D06B686A6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0" name="Google Shape;120;p19"/>
          <p:cNvSpPr txBox="1">
            <a:spLocks noGrp="1"/>
          </p:cNvSpPr>
          <p:nvPr>
            <p:ph type="body" idx="4294967295"/>
          </p:nvPr>
        </p:nvSpPr>
        <p:spPr>
          <a:xfrm>
            <a:off x="406560" y="428816"/>
            <a:ext cx="3864858" cy="2799967"/>
          </a:xfrm>
          <a:prstGeom prst="rect">
            <a:avLst/>
          </a:prstGeom>
        </p:spPr>
        <p:txBody>
          <a:bodyPr spcFirstLastPara="1" vert="horz" lIns="91440" tIns="45720" rIns="91440" bIns="45720" rtlCol="0" anchorCtr="0">
            <a:normAutofit fontScale="85000" lnSpcReduction="20000"/>
          </a:bodyPr>
          <a:lstStyle/>
          <a:p>
            <a:pPr>
              <a:buNone/>
            </a:pPr>
            <a:r>
              <a:rPr lang="en-US" sz="1400" b="1" dirty="0">
                <a:latin typeface="Times New Roman" panose="02020603050405020304" pitchFamily="18" charset="0"/>
                <a:cs typeface="Times New Roman" panose="02020603050405020304" pitchFamily="18" charset="0"/>
              </a:rPr>
              <a:t>Key Highlights: (</a:t>
            </a:r>
            <a:r>
              <a:rPr lang="en-US" sz="1400" dirty="0">
                <a:latin typeface="Times New Roman" panose="02020603050405020304" pitchFamily="18" charset="0"/>
                <a:cs typeface="Times New Roman" panose="02020603050405020304" pitchFamily="18" charset="0"/>
              </a:rPr>
              <a:t>Early Project Stages: Laying the Foundation)</a:t>
            </a:r>
            <a:endParaRPr lang="en-US" sz="1400" b="1" dirty="0">
              <a:latin typeface="Times New Roman" panose="02020603050405020304" pitchFamily="18" charset="0"/>
              <a:cs typeface="Times New Roman" panose="02020603050405020304" pitchFamily="18" charset="0"/>
            </a:endParaRPr>
          </a:p>
          <a:p>
            <a:pPr>
              <a:buNone/>
            </a:pPr>
            <a:r>
              <a:rPr lang="en-US" sz="1400" b="1" dirty="0">
                <a:latin typeface="Times New Roman" panose="02020603050405020304" pitchFamily="18" charset="0"/>
                <a:cs typeface="Times New Roman" panose="02020603050405020304" pitchFamily="18" charset="0"/>
              </a:rPr>
              <a:t>1) Project Goal:</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Neurala</a:t>
            </a:r>
            <a:r>
              <a:rPr lang="en-US" sz="1400" dirty="0">
                <a:latin typeface="Times New Roman" panose="02020603050405020304" pitchFamily="18" charset="0"/>
                <a:cs typeface="Times New Roman" panose="02020603050405020304" pitchFamily="18" charset="0"/>
              </a:rPr>
              <a:t> AI Implementation Integration at Floyd Furniture. </a:t>
            </a:r>
          </a:p>
          <a:p>
            <a:pPr>
              <a:buNone/>
            </a:pPr>
            <a:r>
              <a:rPr lang="en-US" sz="1400" b="1" dirty="0">
                <a:latin typeface="Times New Roman" panose="02020603050405020304" pitchFamily="18" charset="0"/>
                <a:cs typeface="Times New Roman" panose="02020603050405020304" pitchFamily="18" charset="0"/>
              </a:rPr>
              <a:t>2) Overall Duration:</a:t>
            </a:r>
            <a:r>
              <a:rPr lang="en-US" sz="1400" dirty="0">
                <a:latin typeface="Times New Roman" panose="02020603050405020304" pitchFamily="18" charset="0"/>
                <a:cs typeface="Times New Roman" panose="02020603050405020304" pitchFamily="18" charset="0"/>
              </a:rPr>
              <a:t> 42 days (starting Wednesday, September 11, 2024, and finishing Wednesday, October 30, 2024).</a:t>
            </a:r>
          </a:p>
          <a:p>
            <a:pPr>
              <a:buNone/>
            </a:pPr>
            <a:r>
              <a:rPr lang="en-US" sz="1400" dirty="0">
                <a:latin typeface="Times New Roman" panose="02020603050405020304" pitchFamily="18" charset="0"/>
                <a:cs typeface="Times New Roman" panose="02020603050405020304" pitchFamily="18" charset="0"/>
              </a:rPr>
              <a:t>3) Duration of Initial Tasks: Approximately 9 weeks (Sep 11 - Oct 30, 2024)</a:t>
            </a:r>
          </a:p>
          <a:p>
            <a:pPr>
              <a:buNone/>
            </a:pPr>
            <a:r>
              <a:rPr lang="en-US" sz="1400" dirty="0">
                <a:latin typeface="Times New Roman" panose="02020603050405020304" pitchFamily="18" charset="0"/>
                <a:cs typeface="Times New Roman" panose="02020603050405020304" pitchFamily="18" charset="0"/>
              </a:rPr>
              <a:t>4) Key Focus: Project Definition and Planning</a:t>
            </a:r>
          </a:p>
          <a:p>
            <a:pPr>
              <a:buNone/>
            </a:pPr>
            <a:r>
              <a:rPr lang="en-US" sz="1400" dirty="0">
                <a:latin typeface="Times New Roman" panose="02020603050405020304" pitchFamily="18" charset="0"/>
                <a:cs typeface="Times New Roman" panose="02020603050405020304" pitchFamily="18" charset="0"/>
              </a:rPr>
              <a:t>5) Next Steps: Transition to subsequent project phases (as detailed in the full plan)</a:t>
            </a:r>
          </a:p>
          <a:p>
            <a:pPr>
              <a:buNone/>
            </a:pPr>
            <a:endParaRPr lang="en-US" sz="1400" dirty="0">
              <a:latin typeface="Times New Roman" panose="02020603050405020304" pitchFamily="18" charset="0"/>
              <a:cs typeface="Times New Roman" panose="02020603050405020304" pitchFamily="18" charset="0"/>
            </a:endParaRPr>
          </a:p>
          <a:p>
            <a:pPr marL="228600" lvl="0" indent="-228600"/>
            <a:endParaRPr lang="en-US" dirty="0"/>
          </a:p>
        </p:txBody>
      </p:sp>
      <p:pic>
        <p:nvPicPr>
          <p:cNvPr id="3" name="Picture 2">
            <a:extLst>
              <a:ext uri="{FF2B5EF4-FFF2-40B4-BE49-F238E27FC236}">
                <a16:creationId xmlns:a16="http://schemas.microsoft.com/office/drawing/2014/main" id="{22388F8C-8767-F366-C86B-AFEEF1BF55AB}"/>
              </a:ext>
            </a:extLst>
          </p:cNvPr>
          <p:cNvPicPr>
            <a:picLocks noChangeAspect="1"/>
          </p:cNvPicPr>
          <p:nvPr/>
        </p:nvPicPr>
        <p:blipFill>
          <a:blip r:embed="rId9"/>
          <a:srcRect r="21307" b="6"/>
          <a:stretch/>
        </p:blipFill>
        <p:spPr>
          <a:xfrm>
            <a:off x="6960269" y="3581187"/>
            <a:ext cx="2197392" cy="2003403"/>
          </a:xfrm>
          <a:prstGeom prst="rect">
            <a:avLst/>
          </a:prstGeom>
          <a:effectLst/>
        </p:spPr>
      </p:pic>
      <p:pic>
        <p:nvPicPr>
          <p:cNvPr id="5" name="Picture 4">
            <a:extLst>
              <a:ext uri="{FF2B5EF4-FFF2-40B4-BE49-F238E27FC236}">
                <a16:creationId xmlns:a16="http://schemas.microsoft.com/office/drawing/2014/main" id="{F747BC73-1A34-2E26-EC15-0BE03D4A520F}"/>
              </a:ext>
            </a:extLst>
          </p:cNvPr>
          <p:cNvPicPr>
            <a:picLocks noChangeAspect="1"/>
          </p:cNvPicPr>
          <p:nvPr/>
        </p:nvPicPr>
        <p:blipFill>
          <a:blip r:embed="rId10"/>
          <a:srcRect l="11660" r="10171" b="-5"/>
          <a:stretch/>
        </p:blipFill>
        <p:spPr>
          <a:xfrm>
            <a:off x="9273144" y="3590930"/>
            <a:ext cx="2197851" cy="2003403"/>
          </a:xfrm>
          <a:prstGeom prst="rect">
            <a:avLst/>
          </a:prstGeom>
          <a:effectLst/>
        </p:spPr>
      </p:pic>
      <p:sp>
        <p:nvSpPr>
          <p:cNvPr id="11" name="TextBox 10">
            <a:extLst>
              <a:ext uri="{FF2B5EF4-FFF2-40B4-BE49-F238E27FC236}">
                <a16:creationId xmlns:a16="http://schemas.microsoft.com/office/drawing/2014/main" id="{57F20941-F1F7-8811-B7EF-0485007AB6EB}"/>
              </a:ext>
            </a:extLst>
          </p:cNvPr>
          <p:cNvSpPr txBox="1"/>
          <p:nvPr/>
        </p:nvSpPr>
        <p:spPr>
          <a:xfrm>
            <a:off x="380224" y="3060680"/>
            <a:ext cx="3562234" cy="3416320"/>
          </a:xfrm>
          <a:prstGeom prst="rect">
            <a:avLst/>
          </a:prstGeom>
          <a:noFill/>
        </p:spPr>
        <p:txBody>
          <a:bodyPr wrap="square" rtlCol="0">
            <a:spAutoFit/>
          </a:bodyPr>
          <a:lstStyle/>
          <a:p>
            <a:pPr>
              <a:buNone/>
            </a:pPr>
            <a:r>
              <a:rPr lang="en-US" sz="1200" b="1" dirty="0">
                <a:latin typeface="Times New Roman" panose="02020603050405020304" pitchFamily="18" charset="0"/>
                <a:cs typeface="Times New Roman" panose="02020603050405020304" pitchFamily="18" charset="0"/>
              </a:rPr>
              <a:t>Key Highlights: (Procurement and Initial Vendor Engagement)</a:t>
            </a:r>
            <a:endParaRPr lang="en-US" sz="1200" dirty="0">
              <a:latin typeface="Times New Roman" panose="02020603050405020304" pitchFamily="18" charset="0"/>
              <a:cs typeface="Times New Roman" panose="02020603050405020304" pitchFamily="18" charset="0"/>
            </a:endParaRPr>
          </a:p>
          <a:p>
            <a:pPr>
              <a:buFont typeface="+mj-lt"/>
              <a:buAutoNum type="arabicPeriod"/>
            </a:pPr>
            <a:r>
              <a:rPr lang="en-US" sz="1200" b="1" dirty="0">
                <a:latin typeface="Times New Roman" panose="02020603050405020304" pitchFamily="18" charset="0"/>
                <a:cs typeface="Times New Roman" panose="02020603050405020304" pitchFamily="18" charset="0"/>
              </a:rPr>
              <a:t>Project Goal:</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Neurala</a:t>
            </a:r>
            <a:r>
              <a:rPr lang="en-US" sz="1200" dirty="0">
                <a:latin typeface="Times New Roman" panose="02020603050405020304" pitchFamily="18" charset="0"/>
                <a:cs typeface="Times New Roman" panose="02020603050405020304" pitchFamily="18" charset="0"/>
              </a:rPr>
              <a:t> AI Implementation Integration at Floyd Furniture.</a:t>
            </a:r>
          </a:p>
          <a:p>
            <a:pPr>
              <a:buFont typeface="+mj-lt"/>
              <a:buAutoNum type="arabicPeriod"/>
            </a:pPr>
            <a:r>
              <a:rPr lang="en-US" sz="1200" b="1" dirty="0">
                <a:latin typeface="Times New Roman" panose="02020603050405020304" pitchFamily="18" charset="0"/>
                <a:cs typeface="Times New Roman" panose="02020603050405020304" pitchFamily="18" charset="0"/>
              </a:rPr>
              <a:t>Overall Duration (as depicted in this segment):</a:t>
            </a:r>
            <a:r>
              <a:rPr lang="en-US" sz="1200" dirty="0">
                <a:latin typeface="Times New Roman" panose="02020603050405020304" pitchFamily="18" charset="0"/>
                <a:cs typeface="Times New Roman" panose="02020603050405020304" pitchFamily="18" charset="0"/>
              </a:rPr>
              <a:t> Approximately 6 weeks (starting Wednesday, September 25, 2024, and finishing Wednesday, November 6, 2024, considering the latest finish date shown).</a:t>
            </a:r>
          </a:p>
          <a:p>
            <a:pPr>
              <a:buFont typeface="+mj-lt"/>
              <a:buAutoNum type="arabicPeriod"/>
            </a:pPr>
            <a:r>
              <a:rPr lang="en-US" sz="1200" b="1" dirty="0">
                <a:latin typeface="Times New Roman" panose="02020603050405020304" pitchFamily="18" charset="0"/>
                <a:cs typeface="Times New Roman" panose="02020603050405020304" pitchFamily="18" charset="0"/>
              </a:rPr>
              <a:t>Duration of Focused Tasks:</a:t>
            </a:r>
            <a:r>
              <a:rPr lang="en-US" sz="1200" dirty="0">
                <a:latin typeface="Times New Roman" panose="02020603050405020304" pitchFamily="18" charset="0"/>
                <a:cs typeface="Times New Roman" panose="02020603050405020304" pitchFamily="18" charset="0"/>
              </a:rPr>
              <a:t> This segment covers tasks ranging from 7 to 10 days each.</a:t>
            </a:r>
          </a:p>
          <a:p>
            <a:pPr>
              <a:buFont typeface="+mj-lt"/>
              <a:buAutoNum type="arabicPeriod"/>
            </a:pPr>
            <a:r>
              <a:rPr lang="en-US" sz="1200" b="1" dirty="0">
                <a:latin typeface="Times New Roman" panose="02020603050405020304" pitchFamily="18" charset="0"/>
                <a:cs typeface="Times New Roman" panose="02020603050405020304" pitchFamily="18" charset="0"/>
              </a:rPr>
              <a:t>Key Focus:</a:t>
            </a:r>
            <a:r>
              <a:rPr lang="en-US" sz="1200" dirty="0">
                <a:latin typeface="Times New Roman" panose="02020603050405020304" pitchFamily="18" charset="0"/>
                <a:cs typeface="Times New Roman" panose="02020603050405020304" pitchFamily="18" charset="0"/>
              </a:rPr>
              <a:t> Vendor coordination, system procurement, contract negotiation, and initial setup/training for the </a:t>
            </a:r>
            <a:r>
              <a:rPr lang="en-US" sz="1200" dirty="0" err="1">
                <a:latin typeface="Times New Roman" panose="02020603050405020304" pitchFamily="18" charset="0"/>
                <a:cs typeface="Times New Roman" panose="02020603050405020304" pitchFamily="18" charset="0"/>
              </a:rPr>
              <a:t>Neurala</a:t>
            </a:r>
            <a:r>
              <a:rPr lang="en-US" sz="1200" dirty="0">
                <a:latin typeface="Times New Roman" panose="02020603050405020304" pitchFamily="18" charset="0"/>
                <a:cs typeface="Times New Roman" panose="02020603050405020304" pitchFamily="18" charset="0"/>
              </a:rPr>
              <a:t> VIA software.</a:t>
            </a:r>
          </a:p>
          <a:p>
            <a:pPr>
              <a:buFont typeface="+mj-lt"/>
              <a:buAutoNum type="arabicPeriod"/>
            </a:pPr>
            <a:r>
              <a:rPr lang="en-US" sz="1200" b="1" dirty="0">
                <a:latin typeface="Times New Roman" panose="02020603050405020304" pitchFamily="18" charset="0"/>
                <a:cs typeface="Times New Roman" panose="02020603050405020304" pitchFamily="18" charset="0"/>
              </a:rPr>
              <a:t>Next Steps:</a:t>
            </a:r>
            <a:r>
              <a:rPr lang="en-US" sz="1200" dirty="0">
                <a:latin typeface="Times New Roman" panose="02020603050405020304" pitchFamily="18" charset="0"/>
                <a:cs typeface="Times New Roman" panose="02020603050405020304" pitchFamily="18" charset="0"/>
              </a:rPr>
              <a:t> Progression into the actual implementation and integration phases of the </a:t>
            </a:r>
            <a:r>
              <a:rPr lang="en-US" sz="1200" dirty="0" err="1">
                <a:latin typeface="Times New Roman" panose="02020603050405020304" pitchFamily="18" charset="0"/>
                <a:cs typeface="Times New Roman" panose="02020603050405020304" pitchFamily="18" charset="0"/>
              </a:rPr>
              <a:t>Neurala</a:t>
            </a:r>
            <a:r>
              <a:rPr lang="en-US" sz="1200" dirty="0">
                <a:latin typeface="Times New Roman" panose="02020603050405020304" pitchFamily="18" charset="0"/>
                <a:cs typeface="Times New Roman" panose="02020603050405020304" pitchFamily="18" charset="0"/>
              </a:rPr>
              <a:t> AI solution (as detailed in the full plan beyond this excerpt).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5B4FF-6990-D6C0-6451-901BCD590C8D}"/>
              </a:ext>
            </a:extLst>
          </p:cNvPr>
          <p:cNvSpPr>
            <a:spLocks noGrp="1"/>
          </p:cNvSpPr>
          <p:nvPr>
            <p:ph type="title"/>
          </p:nvPr>
        </p:nvSpPr>
        <p:spPr>
          <a:xfrm>
            <a:off x="647701" y="227276"/>
            <a:ext cx="4376861" cy="514712"/>
          </a:xfrm>
        </p:spPr>
        <p:txBody>
          <a:bodyPr>
            <a:normAutofit/>
          </a:bodyPr>
          <a:lstStyle/>
          <a:p>
            <a:pPr algn="ctr">
              <a:lnSpc>
                <a:spcPct val="90000"/>
              </a:lnSpc>
            </a:pPr>
            <a:r>
              <a:rPr lang="en-US" sz="1400" b="1" i="1" u="sng" dirty="0">
                <a:latin typeface="Times New Roman" panose="02020603050405020304" pitchFamily="18" charset="0"/>
                <a:cs typeface="Times New Roman" panose="02020603050405020304" pitchFamily="18" charset="0"/>
              </a:rPr>
              <a:t>Brief Explanation for the Preliminary Work Breakdown Structure for 1B</a:t>
            </a:r>
            <a:endParaRPr lang="en-US" sz="1400" b="1" i="1" u="sng" dirty="0"/>
          </a:p>
        </p:txBody>
      </p:sp>
      <p:sp>
        <p:nvSpPr>
          <p:cNvPr id="14" name="Rectangle 13">
            <a:extLst>
              <a:ext uri="{FF2B5EF4-FFF2-40B4-BE49-F238E27FC236}">
                <a16:creationId xmlns:a16="http://schemas.microsoft.com/office/drawing/2014/main" id="{3DD1C4AB-B19F-47C7-A144-732B51CC9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33">
            <a:extLst>
              <a:ext uri="{FF2B5EF4-FFF2-40B4-BE49-F238E27FC236}">
                <a16:creationId xmlns:a16="http://schemas.microsoft.com/office/drawing/2014/main" id="{58502A68-93EC-445A-A034-4B843BC38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9CFD9EA-5E2D-F266-4EBE-3DA49F51B088}"/>
              </a:ext>
            </a:extLst>
          </p:cNvPr>
          <p:cNvPicPr>
            <a:picLocks noChangeAspect="1"/>
          </p:cNvPicPr>
          <p:nvPr/>
        </p:nvPicPr>
        <p:blipFill>
          <a:blip r:embed="rId3"/>
          <a:srcRect t="8725"/>
          <a:stretch/>
        </p:blipFill>
        <p:spPr>
          <a:xfrm>
            <a:off x="7060689" y="967430"/>
            <a:ext cx="4163991" cy="2793492"/>
          </a:xfrm>
          <a:prstGeom prst="rect">
            <a:avLst/>
          </a:prstGeom>
          <a:effectLst/>
        </p:spPr>
      </p:pic>
      <p:sp>
        <p:nvSpPr>
          <p:cNvPr id="18" name="Rectangle 17">
            <a:extLst>
              <a:ext uri="{FF2B5EF4-FFF2-40B4-BE49-F238E27FC236}">
                <a16:creationId xmlns:a16="http://schemas.microsoft.com/office/drawing/2014/main" id="{4C01ACC3-5C44-4BDF-9DB2-6D06B686A6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6632D719-FAD9-17C8-A932-7AE6A8FBE436}"/>
              </a:ext>
            </a:extLst>
          </p:cNvPr>
          <p:cNvSpPr>
            <a:spLocks noGrp="1"/>
          </p:cNvSpPr>
          <p:nvPr>
            <p:ph idx="1"/>
          </p:nvPr>
        </p:nvSpPr>
        <p:spPr>
          <a:xfrm>
            <a:off x="382981" y="741988"/>
            <a:ext cx="5551413" cy="2841969"/>
          </a:xfrm>
        </p:spPr>
        <p:txBody>
          <a:bodyPr>
            <a:normAutofit fontScale="55000" lnSpcReduction="20000"/>
          </a:bodyPr>
          <a:lstStyle/>
          <a:p>
            <a:pPr>
              <a:lnSpc>
                <a:spcPct val="90000"/>
              </a:lnSpc>
              <a:buNone/>
            </a:pPr>
            <a:r>
              <a:rPr lang="en-US" sz="2300" b="1" dirty="0">
                <a:latin typeface="Times New Roman" panose="02020603050405020304" pitchFamily="18" charset="0"/>
                <a:cs typeface="Times New Roman" panose="02020603050405020304" pitchFamily="18" charset="0"/>
              </a:rPr>
              <a:t>Key Highlights: (System Design, Development, and Initial Integration)</a:t>
            </a:r>
            <a:endParaRPr lang="en-US" sz="2300" dirty="0">
              <a:latin typeface="Times New Roman" panose="02020603050405020304" pitchFamily="18" charset="0"/>
              <a:cs typeface="Times New Roman" panose="02020603050405020304" pitchFamily="18" charset="0"/>
            </a:endParaRPr>
          </a:p>
          <a:p>
            <a:pPr marL="0" indent="0">
              <a:lnSpc>
                <a:spcPct val="90000"/>
              </a:lnSpc>
              <a:buNone/>
            </a:pPr>
            <a:r>
              <a:rPr lang="en-US" sz="2300" b="1" dirty="0">
                <a:latin typeface="Times New Roman" panose="02020603050405020304" pitchFamily="18" charset="0"/>
                <a:cs typeface="Times New Roman" panose="02020603050405020304" pitchFamily="18" charset="0"/>
              </a:rPr>
              <a:t>1. Project Goal:</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Neurala</a:t>
            </a:r>
            <a:r>
              <a:rPr lang="en-US" sz="2300" dirty="0">
                <a:latin typeface="Times New Roman" panose="02020603050405020304" pitchFamily="18" charset="0"/>
                <a:cs typeface="Times New Roman" panose="02020603050405020304" pitchFamily="18" charset="0"/>
              </a:rPr>
              <a:t> AI Implementation Integration at Floyd Furniture.</a:t>
            </a:r>
          </a:p>
          <a:p>
            <a:pPr marL="0" indent="0">
              <a:lnSpc>
                <a:spcPct val="90000"/>
              </a:lnSpc>
              <a:buNone/>
            </a:pPr>
            <a:r>
              <a:rPr lang="en-US" sz="2300" b="1" dirty="0">
                <a:latin typeface="Times New Roman" panose="02020603050405020304" pitchFamily="18" charset="0"/>
                <a:cs typeface="Times New Roman" panose="02020603050405020304" pitchFamily="18" charset="0"/>
              </a:rPr>
              <a:t>2. Overall Duration (as depicted in this segment):</a:t>
            </a:r>
            <a:r>
              <a:rPr lang="en-US" sz="2300" dirty="0">
                <a:latin typeface="Times New Roman" panose="02020603050405020304" pitchFamily="18" charset="0"/>
                <a:cs typeface="Times New Roman" panose="02020603050405020304" pitchFamily="18" charset="0"/>
              </a:rPr>
              <a:t> Approximately 7 weeks (starting Tuesday, September 24, 2024, and finishing Thursday, November 14, 2024, considering the latest finish date shown).</a:t>
            </a:r>
          </a:p>
          <a:p>
            <a:pPr marL="0" indent="0">
              <a:lnSpc>
                <a:spcPct val="90000"/>
              </a:lnSpc>
              <a:buNone/>
            </a:pPr>
            <a:r>
              <a:rPr lang="en-US" sz="2300" b="1" dirty="0">
                <a:latin typeface="Times New Roman" panose="02020603050405020304" pitchFamily="18" charset="0"/>
                <a:cs typeface="Times New Roman" panose="02020603050405020304" pitchFamily="18" charset="0"/>
              </a:rPr>
              <a:t>3. Duration of Focused Tasks:</a:t>
            </a:r>
            <a:r>
              <a:rPr lang="en-US" sz="2300" dirty="0">
                <a:latin typeface="Times New Roman" panose="02020603050405020304" pitchFamily="18" charset="0"/>
                <a:cs typeface="Times New Roman" panose="02020603050405020304" pitchFamily="18" charset="0"/>
              </a:rPr>
              <a:t> This segment includes tasks with durations ranging from 7 to 16 days.</a:t>
            </a:r>
          </a:p>
          <a:p>
            <a:pPr marL="0" indent="0">
              <a:lnSpc>
                <a:spcPct val="90000"/>
              </a:lnSpc>
              <a:buNone/>
            </a:pPr>
            <a:r>
              <a:rPr lang="en-US" sz="2300" b="1" dirty="0">
                <a:latin typeface="Times New Roman" panose="02020603050405020304" pitchFamily="18" charset="0"/>
                <a:cs typeface="Times New Roman" panose="02020603050405020304" pitchFamily="18" charset="0"/>
              </a:rPr>
              <a:t>4. Key Focus:</a:t>
            </a:r>
            <a:r>
              <a:rPr lang="en-US" sz="2300" dirty="0">
                <a:latin typeface="Times New Roman" panose="02020603050405020304" pitchFamily="18" charset="0"/>
                <a:cs typeface="Times New Roman" panose="02020603050405020304" pitchFamily="18" charset="0"/>
              </a:rPr>
              <a:t> Integrating with existing Salesforce, defining technical requirements, configuring AI models, developing the integration plan for Floyd's manufacturing process, defining data collection and reporting, and conducting initial system testing and QA.</a:t>
            </a:r>
          </a:p>
          <a:p>
            <a:pPr marL="0" indent="0">
              <a:lnSpc>
                <a:spcPct val="90000"/>
              </a:lnSpc>
              <a:buNone/>
            </a:pPr>
            <a:r>
              <a:rPr lang="en-US" sz="2300" b="1" dirty="0">
                <a:latin typeface="Times New Roman" panose="02020603050405020304" pitchFamily="18" charset="0"/>
                <a:cs typeface="Times New Roman" panose="02020603050405020304" pitchFamily="18" charset="0"/>
              </a:rPr>
              <a:t>5. Next Steps:</a:t>
            </a:r>
            <a:r>
              <a:rPr lang="en-US" sz="2300" dirty="0">
                <a:latin typeface="Times New Roman" panose="02020603050405020304" pitchFamily="18" charset="0"/>
                <a:cs typeface="Times New Roman" panose="02020603050405020304" pitchFamily="18" charset="0"/>
              </a:rPr>
              <a:t> Moving into iterative development cycles (Agile Sprints) for implementation, starting with a surface inspection sprint, and likely continuing with further sprints and refinement based on testing and feedback (as detailed in the full plan).</a:t>
            </a:r>
          </a:p>
          <a:p>
            <a:pPr>
              <a:lnSpc>
                <a:spcPct val="90000"/>
              </a:lnSpc>
            </a:pPr>
            <a:endParaRPr lang="en-US" sz="1300" dirty="0"/>
          </a:p>
        </p:txBody>
      </p:sp>
      <p:pic>
        <p:nvPicPr>
          <p:cNvPr id="9" name="Picture 8">
            <a:extLst>
              <a:ext uri="{FF2B5EF4-FFF2-40B4-BE49-F238E27FC236}">
                <a16:creationId xmlns:a16="http://schemas.microsoft.com/office/drawing/2014/main" id="{5EC9E0E2-749C-282A-E6FB-0FDDE85668B5}"/>
              </a:ext>
            </a:extLst>
          </p:cNvPr>
          <p:cNvPicPr>
            <a:picLocks noChangeAspect="1"/>
          </p:cNvPicPr>
          <p:nvPr/>
        </p:nvPicPr>
        <p:blipFill>
          <a:blip r:embed="rId4"/>
          <a:srcRect l="5811" r="14937" b="-8"/>
          <a:stretch/>
        </p:blipFill>
        <p:spPr>
          <a:xfrm>
            <a:off x="7060690" y="3911798"/>
            <a:ext cx="2006347" cy="1829224"/>
          </a:xfrm>
          <a:prstGeom prst="rect">
            <a:avLst/>
          </a:prstGeom>
          <a:effectLst/>
        </p:spPr>
      </p:pic>
      <p:pic>
        <p:nvPicPr>
          <p:cNvPr id="7" name="Picture 6">
            <a:extLst>
              <a:ext uri="{FF2B5EF4-FFF2-40B4-BE49-F238E27FC236}">
                <a16:creationId xmlns:a16="http://schemas.microsoft.com/office/drawing/2014/main" id="{AA035842-4976-5072-FCC8-90598349D3F6}"/>
              </a:ext>
            </a:extLst>
          </p:cNvPr>
          <p:cNvPicPr>
            <a:picLocks noChangeAspect="1"/>
          </p:cNvPicPr>
          <p:nvPr/>
        </p:nvPicPr>
        <p:blipFill>
          <a:blip r:embed="rId5"/>
          <a:srcRect l="12881" r="5384" b="-5"/>
          <a:stretch/>
        </p:blipFill>
        <p:spPr>
          <a:xfrm>
            <a:off x="9217913" y="3911798"/>
            <a:ext cx="2006766" cy="1829224"/>
          </a:xfrm>
          <a:prstGeom prst="rect">
            <a:avLst/>
          </a:prstGeom>
          <a:effectLst/>
        </p:spPr>
      </p:pic>
      <p:sp>
        <p:nvSpPr>
          <p:cNvPr id="10" name="TextBox 9">
            <a:extLst>
              <a:ext uri="{FF2B5EF4-FFF2-40B4-BE49-F238E27FC236}">
                <a16:creationId xmlns:a16="http://schemas.microsoft.com/office/drawing/2014/main" id="{9775CE03-30B5-3E04-4225-D79058186744}"/>
              </a:ext>
            </a:extLst>
          </p:cNvPr>
          <p:cNvSpPr txBox="1"/>
          <p:nvPr/>
        </p:nvSpPr>
        <p:spPr>
          <a:xfrm>
            <a:off x="382982" y="3583957"/>
            <a:ext cx="5355031" cy="3139321"/>
          </a:xfrm>
          <a:prstGeom prst="rect">
            <a:avLst/>
          </a:prstGeom>
          <a:noFill/>
        </p:spPr>
        <p:txBody>
          <a:bodyPr wrap="square" rtlCol="0">
            <a:spAutoFit/>
          </a:bodyPr>
          <a:lstStyle/>
          <a:p>
            <a:pPr>
              <a:buNone/>
            </a:pPr>
            <a:r>
              <a:rPr lang="en-US" sz="1200" b="1" dirty="0">
                <a:latin typeface="Times New Roman" panose="02020603050405020304" pitchFamily="18" charset="0"/>
                <a:cs typeface="Times New Roman" panose="02020603050405020304" pitchFamily="18" charset="0"/>
              </a:rPr>
              <a:t>Key Highlights: (User Adoption, Project Closure, and Finalization)</a:t>
            </a:r>
            <a:endParaRPr lang="en-US" sz="1200" dirty="0">
              <a:latin typeface="Times New Roman" panose="02020603050405020304" pitchFamily="18" charset="0"/>
              <a:cs typeface="Times New Roman" panose="02020603050405020304" pitchFamily="18" charset="0"/>
            </a:endParaRPr>
          </a:p>
          <a:p>
            <a:pPr>
              <a:buFont typeface="+mj-lt"/>
              <a:buAutoNum type="arabicPeriod"/>
            </a:pPr>
            <a:r>
              <a:rPr lang="en-US" sz="1200" b="1" dirty="0">
                <a:latin typeface="Times New Roman" panose="02020603050405020304" pitchFamily="18" charset="0"/>
                <a:cs typeface="Times New Roman" panose="02020603050405020304" pitchFamily="18" charset="0"/>
              </a:rPr>
              <a:t>Project Goal:</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Neurala</a:t>
            </a:r>
            <a:r>
              <a:rPr lang="en-US" sz="1200" dirty="0">
                <a:latin typeface="Times New Roman" panose="02020603050405020304" pitchFamily="18" charset="0"/>
                <a:cs typeface="Times New Roman" panose="02020603050405020304" pitchFamily="18" charset="0"/>
              </a:rPr>
              <a:t> AI Implementation Integration at Floyd Furniture.</a:t>
            </a:r>
          </a:p>
          <a:p>
            <a:pPr>
              <a:buFont typeface="+mj-lt"/>
              <a:buAutoNum type="arabicPeriod"/>
            </a:pPr>
            <a:r>
              <a:rPr lang="en-US" sz="1200" b="1" dirty="0">
                <a:latin typeface="Times New Roman" panose="02020603050405020304" pitchFamily="18" charset="0"/>
                <a:cs typeface="Times New Roman" panose="02020603050405020304" pitchFamily="18" charset="0"/>
              </a:rPr>
              <a:t>Overall Duration (as depicted in this segment):</a:t>
            </a:r>
            <a:r>
              <a:rPr lang="en-US" sz="1200" dirty="0">
                <a:latin typeface="Times New Roman" panose="02020603050405020304" pitchFamily="18" charset="0"/>
                <a:cs typeface="Times New Roman" panose="02020603050405020304" pitchFamily="18" charset="0"/>
              </a:rPr>
              <a:t> Approximately 3 weeks (starting Thursday, September 26, 2024, and finishing Monday, October 7, 2024, based on the latest finish date).</a:t>
            </a:r>
          </a:p>
          <a:p>
            <a:pPr>
              <a:buFont typeface="+mj-lt"/>
              <a:buAutoNum type="arabicPeriod"/>
            </a:pPr>
            <a:r>
              <a:rPr lang="en-US" sz="1200" b="1" dirty="0">
                <a:latin typeface="Times New Roman" panose="02020603050405020304" pitchFamily="18" charset="0"/>
                <a:cs typeface="Times New Roman" panose="02020603050405020304" pitchFamily="18" charset="0"/>
              </a:rPr>
              <a:t>Duration of Focused Tasks:</a:t>
            </a:r>
            <a:r>
              <a:rPr lang="en-US" sz="1200" dirty="0">
                <a:latin typeface="Times New Roman" panose="02020603050405020304" pitchFamily="18" charset="0"/>
                <a:cs typeface="Times New Roman" panose="02020603050405020304" pitchFamily="18" charset="0"/>
              </a:rPr>
              <a:t> The tasks in this section range from 3 to 13 days in duration.</a:t>
            </a:r>
          </a:p>
          <a:p>
            <a:pPr>
              <a:buFont typeface="+mj-lt"/>
              <a:buAutoNum type="arabicPeriod"/>
            </a:pPr>
            <a:r>
              <a:rPr lang="en-US" sz="1200" b="1" dirty="0">
                <a:latin typeface="Times New Roman" panose="02020603050405020304" pitchFamily="18" charset="0"/>
                <a:cs typeface="Times New Roman" panose="02020603050405020304" pitchFamily="18" charset="0"/>
              </a:rPr>
              <a:t>Key Focus:</a:t>
            </a:r>
            <a:r>
              <a:rPr lang="en-US" sz="1200" dirty="0">
                <a:latin typeface="Times New Roman" panose="02020603050405020304" pitchFamily="18" charset="0"/>
                <a:cs typeface="Times New Roman" panose="02020603050405020304" pitchFamily="18" charset="0"/>
              </a:rPr>
              <a:t> Gathering user feedback and addressing implementation challenges, formally closing the project and documenting its outcomes, conducting a final quality inspection review, generating reports on inspection efficiency, preparing the final project report with best practices and lessons learned, and obtaining official project sign-off.</a:t>
            </a:r>
          </a:p>
          <a:p>
            <a:pPr>
              <a:buFont typeface="+mj-lt"/>
              <a:buAutoNum type="arabicPeriod"/>
            </a:pPr>
            <a:r>
              <a:rPr lang="en-US" sz="1200" b="1" dirty="0">
                <a:latin typeface="Times New Roman" panose="02020603050405020304" pitchFamily="18" charset="0"/>
                <a:cs typeface="Times New Roman" panose="02020603050405020304" pitchFamily="18" charset="0"/>
              </a:rPr>
              <a:t>Next Steps:</a:t>
            </a:r>
            <a:r>
              <a:rPr lang="en-US" sz="1200" dirty="0">
                <a:latin typeface="Times New Roman" panose="02020603050405020304" pitchFamily="18" charset="0"/>
                <a:cs typeface="Times New Roman" panose="02020603050405020304" pitchFamily="18" charset="0"/>
              </a:rPr>
              <a:t> Formal project closure, dissemination of findings and best practices, and potentially moving into a support and maintenance phase (though not explicitly detailed in this excerpt).</a:t>
            </a:r>
          </a:p>
          <a:p>
            <a:endParaRPr lang="en-US" dirty="0"/>
          </a:p>
        </p:txBody>
      </p:sp>
    </p:spTree>
    <p:extLst>
      <p:ext uri="{BB962C8B-B14F-4D97-AF65-F5344CB8AC3E}">
        <p14:creationId xmlns:p14="http://schemas.microsoft.com/office/powerpoint/2010/main" val="244649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a:t>Quality Planning, Assurance &amp; Control</a:t>
            </a:r>
            <a:endParaRPr/>
          </a:p>
        </p:txBody>
      </p:sp>
      <p:graphicFrame>
        <p:nvGraphicFramePr>
          <p:cNvPr id="128" name="Google Shape;126;p20">
            <a:extLst>
              <a:ext uri="{FF2B5EF4-FFF2-40B4-BE49-F238E27FC236}">
                <a16:creationId xmlns:a16="http://schemas.microsoft.com/office/drawing/2014/main" id="{016D525D-DA90-A53C-C791-A40248957BF7}"/>
              </a:ext>
            </a:extLst>
          </p:cNvPr>
          <p:cNvGraphicFramePr>
            <a:graphicFrameLocks noGrp="1"/>
          </p:cNvGraphicFramePr>
          <p:nvPr>
            <p:ph idx="1"/>
          </p:nvPr>
        </p:nvGraphicFramePr>
        <p:xfrm>
          <a:off x="1103313" y="2052638"/>
          <a:ext cx="8947150" cy="4195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218</TotalTime>
  <Words>2453</Words>
  <Application>Microsoft Office PowerPoint</Application>
  <PresentationFormat>Widescreen</PresentationFormat>
  <Paragraphs>168</Paragraphs>
  <Slides>20</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Times New Roman</vt:lpstr>
      <vt:lpstr>Play</vt:lpstr>
      <vt:lpstr>Wingdings 3</vt:lpstr>
      <vt:lpstr>Century Gothic</vt:lpstr>
      <vt:lpstr>Arial</vt:lpstr>
      <vt:lpstr>Ion</vt:lpstr>
      <vt:lpstr>IST 645 Final Presentation: Implementation of Neurala AI Visual Inspection at Floyd Furniture  Group 2: Michael D'Amore,  Smita Deulkar,  Seayon Dsilva,  Dhananjay Pawar,  Dhrumil Shah,  Tejas Vanavale</vt:lpstr>
      <vt:lpstr>Project Overview</vt:lpstr>
      <vt:lpstr>Vision of the Future</vt:lpstr>
      <vt:lpstr>Strategic Benefits</vt:lpstr>
      <vt:lpstr>Scheduling Assumptions &amp; Constraints</vt:lpstr>
      <vt:lpstr>Project Stages</vt:lpstr>
      <vt:lpstr>Preliminary Work Breakdown Structure for 1B</vt:lpstr>
      <vt:lpstr>Brief Explanation for the Preliminary Work Breakdown Structure for 1B</vt:lpstr>
      <vt:lpstr>Quality Planning, Assurance &amp; Control</vt:lpstr>
      <vt:lpstr>Risk Management</vt:lpstr>
      <vt:lpstr>Communication &amp; Stakeholder Support</vt:lpstr>
      <vt:lpstr>Final Project Schedule and Budget</vt:lpstr>
      <vt:lpstr>Brief Explanation for the Final Project Schedule and Budget</vt:lpstr>
      <vt:lpstr>Comparison between 1B and 2B Microsoft Project</vt:lpstr>
      <vt:lpstr>Jira – Implementation of Neurala AI Visual Inspection at Floyd Furniture  </vt:lpstr>
      <vt:lpstr>Use Case Applications</vt:lpstr>
      <vt:lpstr>Brain Builder Platform Integration</vt:lpstr>
      <vt:lpstr>Lessons Learned</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Dhrumil Shah</dc:creator>
  <cp:lastModifiedBy>Dhrumil Shah</cp:lastModifiedBy>
  <cp:revision>14</cp:revision>
  <dcterms:modified xsi:type="dcterms:W3CDTF">2025-04-22T14:25:10Z</dcterms:modified>
</cp:coreProperties>
</file>